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30" r:id="rId2"/>
    <p:sldMasterId id="2147483740" r:id="rId3"/>
  </p:sldMasterIdLst>
  <p:notesMasterIdLst>
    <p:notesMasterId r:id="rId13"/>
  </p:notesMasterIdLst>
  <p:handoutMasterIdLst>
    <p:handoutMasterId r:id="rId14"/>
  </p:handoutMasterIdLst>
  <p:sldIdLst>
    <p:sldId id="263" r:id="rId4"/>
    <p:sldId id="271" r:id="rId5"/>
    <p:sldId id="272" r:id="rId6"/>
    <p:sldId id="806" r:id="rId7"/>
    <p:sldId id="808" r:id="rId8"/>
    <p:sldId id="827" r:id="rId9"/>
    <p:sldId id="882" r:id="rId10"/>
    <p:sldId id="883" r:id="rId11"/>
    <p:sldId id="265" r:id="rId1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D7C"/>
    <a:srgbClr val="E27F26"/>
    <a:srgbClr val="74C4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541"/>
  </p:normalViewPr>
  <p:slideViewPr>
    <p:cSldViewPr snapToGrid="0" showGuides="1">
      <p:cViewPr varScale="1">
        <p:scale>
          <a:sx n="114" d="100"/>
          <a:sy n="114" d="100"/>
        </p:scale>
        <p:origin x="78" y="144"/>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71" d="100"/>
          <a:sy n="71" d="100"/>
        </p:scale>
        <p:origin x="265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1BE6BFE-3CFF-4C6C-9E53-184BBC69E5E5}" type="datetimeFigureOut">
              <a:rPr lang="en-US" smtClean="0"/>
              <a:t>6/20/2022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88375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05C1D3-7D3C-7345-81B7-83ECE6346BB3}" type="datetimeFigureOut">
              <a:rPr lang="en-US" smtClean="0"/>
              <a:t>6/20/2022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338505-BB72-D04B-9DD4-A82E2BFC5914}" type="slidenum">
              <a:rPr lang="en-US" smtClean="0"/>
              <a:t>‹#›</a:t>
            </a:fld>
            <a:endParaRPr lang="en-US"/>
          </a:p>
        </p:txBody>
      </p:sp>
    </p:spTree>
    <p:extLst>
      <p:ext uri="{BB962C8B-B14F-4D97-AF65-F5344CB8AC3E}">
        <p14:creationId xmlns:p14="http://schemas.microsoft.com/office/powerpoint/2010/main" val="17171000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38505-BB72-D04B-9DD4-A82E2BFC591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3078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E92FAE-B939-4585-92F7-F25F718F1E87}" type="slidenum">
              <a:rPr kumimoji="0" lang="en-MY"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MY"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832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E92FAE-B939-4585-92F7-F25F718F1E87}" type="slidenum">
              <a:rPr kumimoji="0" lang="en-MY"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MY"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7685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E92FAE-B939-4585-92F7-F25F718F1E87}" type="slidenum">
              <a:rPr kumimoji="0" lang="en-MY"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MY"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9030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14" name="Rectangle 13"/>
          <p:cNvSpPr/>
          <p:nvPr userDrawn="1"/>
        </p:nvSpPr>
        <p:spPr>
          <a:xfrm>
            <a:off x="0" y="4777157"/>
            <a:ext cx="1718268" cy="3663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94306" y="651942"/>
            <a:ext cx="8007000" cy="1417593"/>
          </a:xfrm>
          <a:prstGeom prst="rect">
            <a:avLst/>
          </a:prstGeom>
        </p:spPr>
        <p:txBody>
          <a:bodyPr anchor="b">
            <a:noAutofit/>
          </a:bodyPr>
          <a:lstStyle>
            <a:lvl1pPr>
              <a:defRPr sz="4000">
                <a:solidFill>
                  <a:schemeClr val="bg1"/>
                </a:solidFill>
                <a:latin typeface="+mn-lt"/>
              </a:defRPr>
            </a:lvl1pPr>
          </a:lstStyle>
          <a:p>
            <a:r>
              <a:rPr lang="en-US"/>
              <a:t>Click to edit Master title style</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67008" y="2848897"/>
            <a:ext cx="3263714" cy="1486104"/>
          </a:xfrm>
          <a:prstGeom prst="rect">
            <a:avLst/>
          </a:prstGeom>
        </p:spPr>
      </p:pic>
      <p:sp>
        <p:nvSpPr>
          <p:cNvPr id="9" name="Subtitle 2"/>
          <p:cNvSpPr>
            <a:spLocks noGrp="1"/>
          </p:cNvSpPr>
          <p:nvPr>
            <p:ph type="subTitle" idx="1" hasCustomPrompt="1"/>
          </p:nvPr>
        </p:nvSpPr>
        <p:spPr>
          <a:xfrm>
            <a:off x="605448" y="2306561"/>
            <a:ext cx="4573032" cy="244345"/>
          </a:xfrm>
          <a:prstGeom prst="rect">
            <a:avLst/>
          </a:prstGeom>
        </p:spPr>
        <p:txBody>
          <a:bodyPr tIns="0" bIns="0" anchor="ctr">
            <a:noAutofit/>
          </a:bodyPr>
          <a:lstStyle>
            <a:lvl1pPr marL="0" indent="0" algn="l">
              <a:buNone/>
              <a:defRPr sz="1500" b="1" cap="all" baseline="0">
                <a:solidFill>
                  <a:schemeClr val="bg1"/>
                </a:solidFill>
                <a:latin typeface="+mj-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Presenter/Author name</a:t>
            </a:r>
          </a:p>
        </p:txBody>
      </p:sp>
      <p:sp>
        <p:nvSpPr>
          <p:cNvPr id="12" name="Text Placeholder 9"/>
          <p:cNvSpPr>
            <a:spLocks noGrp="1"/>
          </p:cNvSpPr>
          <p:nvPr>
            <p:ph type="body" sz="quarter" idx="10" hasCustomPrompt="1"/>
          </p:nvPr>
        </p:nvSpPr>
        <p:spPr>
          <a:xfrm>
            <a:off x="605449" y="2584129"/>
            <a:ext cx="4572710" cy="224011"/>
          </a:xfrm>
          <a:prstGeom prst="rect">
            <a:avLst/>
          </a:prstGeom>
        </p:spPr>
        <p:txBody>
          <a:bodyPr tIns="0" bIns="0" anchor="ctr">
            <a:noAutofit/>
          </a:bodyPr>
          <a:lstStyle>
            <a:lvl1pPr marL="0" indent="0">
              <a:buFont typeface="+mj-lt"/>
              <a:buNone/>
              <a:defRPr sz="1350" b="1" baseline="0">
                <a:solidFill>
                  <a:schemeClr val="bg1"/>
                </a:solidFill>
                <a:latin typeface="+mj-lt"/>
              </a:defRPr>
            </a:lvl1pPr>
            <a:lvl2pPr marL="342884" indent="0">
              <a:buFont typeface="+mj-lt"/>
              <a:buNone/>
              <a:defRPr/>
            </a:lvl2pPr>
            <a:lvl3pPr marL="685766" indent="0">
              <a:buFont typeface="+mj-lt"/>
              <a:buNone/>
              <a:defRPr/>
            </a:lvl3pPr>
            <a:lvl4pPr marL="1028649" indent="0">
              <a:buFont typeface="+mj-lt"/>
              <a:buNone/>
              <a:defRPr/>
            </a:lvl4pPr>
            <a:lvl5pPr marL="1371532" indent="0">
              <a:buFont typeface="+mj-lt"/>
              <a:buNone/>
              <a:defRPr/>
            </a:lvl5pPr>
          </a:lstStyle>
          <a:p>
            <a:pPr lvl="0"/>
            <a:r>
              <a:rPr lang="en-US" dirty="0"/>
              <a:t>Presenter/Author Title</a:t>
            </a:r>
          </a:p>
        </p:txBody>
      </p:sp>
      <p:sp>
        <p:nvSpPr>
          <p:cNvPr id="13" name="Text Placeholder 9"/>
          <p:cNvSpPr>
            <a:spLocks noGrp="1"/>
          </p:cNvSpPr>
          <p:nvPr>
            <p:ph type="body" sz="quarter" idx="11" hasCustomPrompt="1"/>
          </p:nvPr>
        </p:nvSpPr>
        <p:spPr>
          <a:xfrm>
            <a:off x="605449" y="2848897"/>
            <a:ext cx="4572710" cy="166577"/>
          </a:xfrm>
          <a:prstGeom prst="rect">
            <a:avLst/>
          </a:prstGeom>
        </p:spPr>
        <p:txBody>
          <a:bodyPr tIns="0" bIns="0" anchor="ctr">
            <a:noAutofit/>
          </a:bodyPr>
          <a:lstStyle>
            <a:lvl1pPr marL="0" indent="0">
              <a:buFont typeface="+mj-lt"/>
              <a:buNone/>
              <a:defRPr sz="1200" b="0" baseline="0">
                <a:solidFill>
                  <a:schemeClr val="bg1"/>
                </a:solidFill>
                <a:latin typeface="+mj-lt"/>
              </a:defRPr>
            </a:lvl1pPr>
            <a:lvl2pPr marL="342884" indent="0">
              <a:buFont typeface="+mj-lt"/>
              <a:buNone/>
              <a:defRPr/>
            </a:lvl2pPr>
            <a:lvl3pPr marL="685766" indent="0">
              <a:buFont typeface="+mj-lt"/>
              <a:buNone/>
              <a:defRPr/>
            </a:lvl3pPr>
            <a:lvl4pPr marL="1028649" indent="0">
              <a:buFont typeface="+mj-lt"/>
              <a:buNone/>
              <a:defRPr/>
            </a:lvl4pPr>
            <a:lvl5pPr marL="1371532" indent="0">
              <a:buFont typeface="+mj-lt"/>
              <a:buNone/>
              <a:defRPr/>
            </a:lvl5pPr>
          </a:lstStyle>
          <a:p>
            <a:pPr lvl="0"/>
            <a:r>
              <a:rPr lang="en-US" dirty="0"/>
              <a:t>DAY, MONTH, DATE</a:t>
            </a:r>
          </a:p>
        </p:txBody>
      </p:sp>
      <p:pic>
        <p:nvPicPr>
          <p:cNvPr id="15" name="Picture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8354"/>
          <a:stretch/>
        </p:blipFill>
        <p:spPr>
          <a:xfrm>
            <a:off x="658368" y="3981968"/>
            <a:ext cx="1623410" cy="863808"/>
          </a:xfrm>
          <a:prstGeom prst="rect">
            <a:avLst/>
          </a:prstGeom>
        </p:spPr>
      </p:pic>
    </p:spTree>
    <p:extLst>
      <p:ext uri="{BB962C8B-B14F-4D97-AF65-F5344CB8AC3E}">
        <p14:creationId xmlns:p14="http://schemas.microsoft.com/office/powerpoint/2010/main" val="1382060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sp>
        <p:nvSpPr>
          <p:cNvPr id="2" name="Title 1"/>
          <p:cNvSpPr>
            <a:spLocks noGrp="1"/>
          </p:cNvSpPr>
          <p:nvPr>
            <p:ph type="title"/>
          </p:nvPr>
        </p:nvSpPr>
        <p:spPr>
          <a:xfrm>
            <a:off x="628650" y="317023"/>
            <a:ext cx="7886700" cy="957739"/>
          </a:xfrm>
        </p:spPr>
        <p:txBody>
          <a:bodyPr anchor="ctr" anchorCtr="0"/>
          <a:lstStyle/>
          <a:p>
            <a:r>
              <a:rPr lang="en-US"/>
              <a:t>Click to edit Master title style</a:t>
            </a:r>
            <a:endParaRPr lang="en-US" dirty="0"/>
          </a:p>
        </p:txBody>
      </p:sp>
      <p:sp>
        <p:nvSpPr>
          <p:cNvPr id="7" name="Content Placeholder 6"/>
          <p:cNvSpPr>
            <a:spLocks noGrp="1"/>
          </p:cNvSpPr>
          <p:nvPr>
            <p:ph sz="quarter" idx="12"/>
          </p:nvPr>
        </p:nvSpPr>
        <p:spPr>
          <a:xfrm>
            <a:off x="628650" y="1274761"/>
            <a:ext cx="7886700" cy="31599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2"/>
          </p:nvPr>
        </p:nvSpPr>
        <p:spPr>
          <a:xfrm>
            <a:off x="6565980" y="4937490"/>
            <a:ext cx="1879041" cy="149788"/>
          </a:xfrm>
          <a:prstGeom prst="rect">
            <a:avLst/>
          </a:prstGeom>
        </p:spPr>
        <p:txBody>
          <a:bodyPr vert="horz" lIns="91440" tIns="45720" rIns="91440" bIns="45720" rtlCol="0" anchor="ctr"/>
          <a:lstStyle>
            <a:lvl1pPr algn="r">
              <a:defRPr sz="825">
                <a:solidFill>
                  <a:schemeClr val="bg1"/>
                </a:solidFill>
              </a:defRPr>
            </a:lvl1pPr>
          </a:lstStyle>
          <a:p>
            <a:fld id="{0A061395-F258-F04D-A64A-7F97DABCF1EF}" type="datetime1">
              <a:rPr lang="en-US" smtClean="0"/>
              <a:t>6/20/2022</a:t>
            </a:fld>
            <a:endParaRPr lang="en-US" dirty="0"/>
          </a:p>
        </p:txBody>
      </p:sp>
      <p:sp>
        <p:nvSpPr>
          <p:cNvPr id="8" name="Slide Number Placeholder 5"/>
          <p:cNvSpPr>
            <a:spLocks noGrp="1"/>
          </p:cNvSpPr>
          <p:nvPr>
            <p:ph type="sldNum" sz="quarter" idx="4"/>
          </p:nvPr>
        </p:nvSpPr>
        <p:spPr>
          <a:xfrm>
            <a:off x="8445012" y="4937490"/>
            <a:ext cx="484870" cy="149788"/>
          </a:xfrm>
          <a:prstGeom prst="rect">
            <a:avLst/>
          </a:prstGeom>
        </p:spPr>
        <p:txBody>
          <a:bodyPr vert="horz" lIns="91440" tIns="45720" rIns="91440" bIns="45720" rtlCol="0" anchor="ctr"/>
          <a:lstStyle>
            <a:lvl1pPr algn="r">
              <a:defRPr sz="825">
                <a:solidFill>
                  <a:schemeClr val="bg1"/>
                </a:solidFill>
              </a:defRPr>
            </a:lvl1pPr>
          </a:lstStyle>
          <a:p>
            <a:fld id="{25C4F4D4-6F9F-4101-B420-EAE9BABB75B0}" type="slidenum">
              <a:rPr lang="en-US" smtClean="0"/>
              <a:pPr/>
              <a:t>‹#›</a:t>
            </a:fld>
            <a:endParaRPr lang="en-US" dirty="0"/>
          </a:p>
        </p:txBody>
      </p:sp>
    </p:spTree>
    <p:extLst>
      <p:ext uri="{BB962C8B-B14F-4D97-AF65-F5344CB8AC3E}">
        <p14:creationId xmlns:p14="http://schemas.microsoft.com/office/powerpoint/2010/main" val="3397017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2 – no ba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A061395-F258-F04D-A64A-7F97DABCF1EF}" type="datetime1">
              <a:rPr lang="en-US" smtClean="0"/>
              <a:t>6/20/2022</a:t>
            </a:fld>
            <a:endParaRPr lang="en-US" dirty="0"/>
          </a:p>
        </p:txBody>
      </p:sp>
      <p:sp>
        <p:nvSpPr>
          <p:cNvPr id="4" name="Slide Number Placeholder 3"/>
          <p:cNvSpPr>
            <a:spLocks noGrp="1"/>
          </p:cNvSpPr>
          <p:nvPr>
            <p:ph type="sldNum" sz="quarter" idx="11"/>
          </p:nvPr>
        </p:nvSpPr>
        <p:spPr/>
        <p:txBody>
          <a:bodyPr/>
          <a:lstStyle/>
          <a:p>
            <a:fld id="{25C4F4D4-6F9F-4101-B420-EAE9BABB75B0}" type="slidenum">
              <a:rPr lang="en-US" smtClean="0"/>
              <a:pPr/>
              <a:t>‹#›</a:t>
            </a:fld>
            <a:endParaRPr lang="en-US" dirty="0"/>
          </a:p>
        </p:txBody>
      </p:sp>
      <p:sp>
        <p:nvSpPr>
          <p:cNvPr id="5" name="Title 1"/>
          <p:cNvSpPr>
            <a:spLocks noGrp="1"/>
          </p:cNvSpPr>
          <p:nvPr>
            <p:ph type="title"/>
          </p:nvPr>
        </p:nvSpPr>
        <p:spPr>
          <a:xfrm>
            <a:off x="628650" y="317023"/>
            <a:ext cx="7886700" cy="957739"/>
          </a:xfrm>
        </p:spPr>
        <p:txBody>
          <a:bodyPr anchor="ctr" anchorCtr="0"/>
          <a:lstStyle/>
          <a:p>
            <a:r>
              <a:rPr lang="en-US"/>
              <a:t>Click to edit Master title style</a:t>
            </a:r>
            <a:endParaRPr lang="en-US" dirty="0"/>
          </a:p>
        </p:txBody>
      </p:sp>
      <p:sp>
        <p:nvSpPr>
          <p:cNvPr id="6" name="Content Placeholder 6"/>
          <p:cNvSpPr>
            <a:spLocks noGrp="1"/>
          </p:cNvSpPr>
          <p:nvPr>
            <p:ph sz="quarter" idx="12"/>
          </p:nvPr>
        </p:nvSpPr>
        <p:spPr>
          <a:xfrm>
            <a:off x="628650" y="1274761"/>
            <a:ext cx="7886700" cy="31599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4795023"/>
            <a:ext cx="9144000" cy="393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3458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 blue">
    <p:bg>
      <p:bgPr>
        <a:solidFill>
          <a:schemeClr val="tx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8354"/>
          <a:stretch/>
        </p:blipFill>
        <p:spPr>
          <a:xfrm>
            <a:off x="658368" y="3981968"/>
            <a:ext cx="1623410" cy="863808"/>
          </a:xfrm>
          <a:prstGeom prst="rect">
            <a:avLst/>
          </a:prstGeom>
        </p:spPr>
      </p:pic>
      <p:sp>
        <p:nvSpPr>
          <p:cNvPr id="14" name="Rectangle 13"/>
          <p:cNvSpPr/>
          <p:nvPr userDrawn="1"/>
        </p:nvSpPr>
        <p:spPr>
          <a:xfrm>
            <a:off x="0" y="4796692"/>
            <a:ext cx="4220308" cy="3468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40507" y="952500"/>
            <a:ext cx="8097302" cy="1579006"/>
          </a:xfrm>
          <a:prstGeom prst="rect">
            <a:avLst/>
          </a:prstGeom>
        </p:spPr>
        <p:txBody>
          <a:bodyPr anchor="b">
            <a:noAutofit/>
          </a:bodyPr>
          <a:lstStyle>
            <a:lvl1pPr>
              <a:defRPr sz="3750">
                <a:solidFill>
                  <a:schemeClr val="bg1"/>
                </a:solidFill>
                <a:latin typeface="+mj-lt"/>
              </a:defRPr>
            </a:lvl1pPr>
          </a:lstStyle>
          <a:p>
            <a:r>
              <a:rPr lang="en-US"/>
              <a:t>Click to edit Master title style</a:t>
            </a:r>
            <a:endParaRPr lang="en-US" dirty="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7008" y="2848897"/>
            <a:ext cx="3263714" cy="1486104"/>
          </a:xfrm>
          <a:prstGeom prst="rect">
            <a:avLst/>
          </a:prstGeom>
        </p:spPr>
      </p:pic>
    </p:spTree>
    <p:extLst>
      <p:ext uri="{BB962C8B-B14F-4D97-AF65-F5344CB8AC3E}">
        <p14:creationId xmlns:p14="http://schemas.microsoft.com/office/powerpoint/2010/main" val="2979840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 yellow">
    <p:bg>
      <p:bgPr>
        <a:solidFill>
          <a:schemeClr val="accent4"/>
        </a:solidFill>
        <a:effectLst/>
      </p:bgPr>
    </p:bg>
    <p:spTree>
      <p:nvGrpSpPr>
        <p:cNvPr id="1" name=""/>
        <p:cNvGrpSpPr/>
        <p:nvPr/>
      </p:nvGrpSpPr>
      <p:grpSpPr>
        <a:xfrm>
          <a:off x="0" y="0"/>
          <a:ext cx="0" cy="0"/>
          <a:chOff x="0" y="0"/>
          <a:chExt cx="0" cy="0"/>
        </a:xfrm>
      </p:grpSpPr>
      <p:sp>
        <p:nvSpPr>
          <p:cNvPr id="14" name="Rectangle 13"/>
          <p:cNvSpPr/>
          <p:nvPr userDrawn="1"/>
        </p:nvSpPr>
        <p:spPr>
          <a:xfrm>
            <a:off x="0" y="4329897"/>
            <a:ext cx="9144000" cy="8286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40507" y="952500"/>
            <a:ext cx="8075268" cy="1579006"/>
          </a:xfrm>
          <a:prstGeom prst="rect">
            <a:avLst/>
          </a:prstGeom>
        </p:spPr>
        <p:txBody>
          <a:bodyPr anchor="b">
            <a:noAutofit/>
          </a:bodyPr>
          <a:lstStyle>
            <a:lvl1pPr>
              <a:defRPr sz="3750">
                <a:solidFill>
                  <a:schemeClr val="tx2"/>
                </a:solidFill>
                <a:latin typeface="+mj-lt"/>
              </a:defRPr>
            </a:lvl1pPr>
          </a:lstStyle>
          <a:p>
            <a:r>
              <a:rPr lang="en-US"/>
              <a:t>Click to edit Master title style</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6360" y="2852928"/>
            <a:ext cx="3264408" cy="1484161"/>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368" y="3977640"/>
            <a:ext cx="1627632" cy="879482"/>
          </a:xfrm>
          <a:prstGeom prst="rect">
            <a:avLst/>
          </a:prstGeom>
        </p:spPr>
      </p:pic>
    </p:spTree>
    <p:extLst>
      <p:ext uri="{BB962C8B-B14F-4D97-AF65-F5344CB8AC3E}">
        <p14:creationId xmlns:p14="http://schemas.microsoft.com/office/powerpoint/2010/main" val="224773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 red">
    <p:bg>
      <p:bgPr>
        <a:solidFill>
          <a:schemeClr val="accent3"/>
        </a:solidFill>
        <a:effectLst/>
      </p:bgPr>
    </p:bg>
    <p:spTree>
      <p:nvGrpSpPr>
        <p:cNvPr id="1" name=""/>
        <p:cNvGrpSpPr/>
        <p:nvPr/>
      </p:nvGrpSpPr>
      <p:grpSpPr>
        <a:xfrm>
          <a:off x="0" y="0"/>
          <a:ext cx="0" cy="0"/>
          <a:chOff x="0" y="0"/>
          <a:chExt cx="0" cy="0"/>
        </a:xfrm>
      </p:grpSpPr>
      <p:sp>
        <p:nvSpPr>
          <p:cNvPr id="14" name="Rectangle 13"/>
          <p:cNvSpPr/>
          <p:nvPr userDrawn="1"/>
        </p:nvSpPr>
        <p:spPr>
          <a:xfrm>
            <a:off x="0" y="4329899"/>
            <a:ext cx="9144000" cy="828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40507" y="952500"/>
            <a:ext cx="8097302" cy="1579006"/>
          </a:xfrm>
          <a:prstGeom prst="rect">
            <a:avLst/>
          </a:prstGeom>
        </p:spPr>
        <p:txBody>
          <a:bodyPr anchor="b">
            <a:noAutofit/>
          </a:bodyPr>
          <a:lstStyle>
            <a:lvl1pPr>
              <a:defRPr sz="3750">
                <a:solidFill>
                  <a:schemeClr val="bg1"/>
                </a:solidFill>
                <a:latin typeface="+mj-lt"/>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66360" y="2848897"/>
            <a:ext cx="3273307" cy="1490472"/>
          </a:xfrm>
          <a:prstGeom prst="rect">
            <a:avLst/>
          </a:prstGeom>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8354"/>
          <a:stretch/>
        </p:blipFill>
        <p:spPr>
          <a:xfrm>
            <a:off x="657922" y="3981968"/>
            <a:ext cx="1615381" cy="859536"/>
          </a:xfrm>
          <a:prstGeom prst="rect">
            <a:avLst/>
          </a:prstGeom>
        </p:spPr>
      </p:pic>
    </p:spTree>
    <p:extLst>
      <p:ext uri="{BB962C8B-B14F-4D97-AF65-F5344CB8AC3E}">
        <p14:creationId xmlns:p14="http://schemas.microsoft.com/office/powerpoint/2010/main" val="1153271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 light blue">
    <p:bg>
      <p:bgPr>
        <a:solidFill>
          <a:schemeClr val="accent2"/>
        </a:solidFill>
        <a:effectLst/>
      </p:bgPr>
    </p:bg>
    <p:spTree>
      <p:nvGrpSpPr>
        <p:cNvPr id="1" name=""/>
        <p:cNvGrpSpPr/>
        <p:nvPr/>
      </p:nvGrpSpPr>
      <p:grpSpPr>
        <a:xfrm>
          <a:off x="0" y="0"/>
          <a:ext cx="0" cy="0"/>
          <a:chOff x="0" y="0"/>
          <a:chExt cx="0" cy="0"/>
        </a:xfrm>
      </p:grpSpPr>
      <p:sp>
        <p:nvSpPr>
          <p:cNvPr id="14" name="Rectangle 13"/>
          <p:cNvSpPr/>
          <p:nvPr userDrawn="1"/>
        </p:nvSpPr>
        <p:spPr>
          <a:xfrm>
            <a:off x="-6484" y="4314826"/>
            <a:ext cx="9150484" cy="8651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40507" y="952500"/>
            <a:ext cx="7799262" cy="1579006"/>
          </a:xfrm>
          <a:prstGeom prst="rect">
            <a:avLst/>
          </a:prstGeom>
        </p:spPr>
        <p:txBody>
          <a:bodyPr anchor="b">
            <a:noAutofit/>
          </a:bodyPr>
          <a:lstStyle>
            <a:lvl1pPr>
              <a:defRPr sz="3750" b="0">
                <a:solidFill>
                  <a:srgbClr val="024D7C"/>
                </a:solidFill>
                <a:latin typeface="+mj-lt"/>
              </a:defRPr>
            </a:lvl1pPr>
          </a:lstStyle>
          <a:p>
            <a:r>
              <a:rPr lang="en-US"/>
              <a:t>Click to edit Master title style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67008" y="2848897"/>
            <a:ext cx="3263714" cy="1486104"/>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368" y="3977640"/>
            <a:ext cx="1627632" cy="879482"/>
          </a:xfrm>
          <a:prstGeom prst="rect">
            <a:avLst/>
          </a:prstGeom>
        </p:spPr>
      </p:pic>
    </p:spTree>
    <p:extLst>
      <p:ext uri="{BB962C8B-B14F-4D97-AF65-F5344CB8AC3E}">
        <p14:creationId xmlns:p14="http://schemas.microsoft.com/office/powerpoint/2010/main" val="2955492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Closer">
    <p:bg>
      <p:bgPr>
        <a:solidFill>
          <a:schemeClr val="tx2"/>
        </a:solidFill>
        <a:effectLst/>
      </p:bgPr>
    </p:bg>
    <p:spTree>
      <p:nvGrpSpPr>
        <p:cNvPr id="1" name=""/>
        <p:cNvGrpSpPr/>
        <p:nvPr/>
      </p:nvGrpSpPr>
      <p:grpSpPr>
        <a:xfrm>
          <a:off x="0" y="0"/>
          <a:ext cx="0" cy="0"/>
          <a:chOff x="0" y="0"/>
          <a:chExt cx="0" cy="0"/>
        </a:xfrm>
      </p:grpSpPr>
      <p:sp>
        <p:nvSpPr>
          <p:cNvPr id="7" name="Rectangle 6"/>
          <p:cNvSpPr/>
          <p:nvPr userDrawn="1"/>
        </p:nvSpPr>
        <p:spPr>
          <a:xfrm>
            <a:off x="9" y="4713654"/>
            <a:ext cx="2190541" cy="4298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8354"/>
          <a:stretch/>
        </p:blipFill>
        <p:spPr>
          <a:xfrm>
            <a:off x="3054118" y="1768696"/>
            <a:ext cx="2879311" cy="1532068"/>
          </a:xfrm>
          <a:prstGeom prst="rect">
            <a:avLst/>
          </a:prstGeom>
        </p:spPr>
      </p:pic>
    </p:spTree>
    <p:extLst>
      <p:ext uri="{BB962C8B-B14F-4D97-AF65-F5344CB8AC3E}">
        <p14:creationId xmlns:p14="http://schemas.microsoft.com/office/powerpoint/2010/main" val="1808230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14" name="Rectangle 13"/>
          <p:cNvSpPr/>
          <p:nvPr userDrawn="1"/>
        </p:nvSpPr>
        <p:spPr>
          <a:xfrm>
            <a:off x="0" y="4777157"/>
            <a:ext cx="1718268" cy="3663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94306" y="651942"/>
            <a:ext cx="8007000" cy="1417593"/>
          </a:xfrm>
          <a:prstGeom prst="rect">
            <a:avLst/>
          </a:prstGeom>
        </p:spPr>
        <p:txBody>
          <a:bodyPr anchor="b">
            <a:noAutofit/>
          </a:bodyPr>
          <a:lstStyle>
            <a:lvl1pPr>
              <a:defRPr sz="4000">
                <a:solidFill>
                  <a:schemeClr val="bg1"/>
                </a:solidFill>
                <a:latin typeface="+mn-lt"/>
              </a:defRPr>
            </a:lvl1pPr>
          </a:lstStyle>
          <a:p>
            <a:r>
              <a:rPr lang="en-US"/>
              <a:t>Click to edit Master title style</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67008" y="2848897"/>
            <a:ext cx="3263714" cy="1486104"/>
          </a:xfrm>
          <a:prstGeom prst="rect">
            <a:avLst/>
          </a:prstGeom>
        </p:spPr>
      </p:pic>
      <p:sp>
        <p:nvSpPr>
          <p:cNvPr id="9" name="Subtitle 2"/>
          <p:cNvSpPr>
            <a:spLocks noGrp="1"/>
          </p:cNvSpPr>
          <p:nvPr>
            <p:ph type="subTitle" idx="1" hasCustomPrompt="1"/>
          </p:nvPr>
        </p:nvSpPr>
        <p:spPr>
          <a:xfrm>
            <a:off x="605448" y="2306561"/>
            <a:ext cx="4573032" cy="244345"/>
          </a:xfrm>
          <a:prstGeom prst="rect">
            <a:avLst/>
          </a:prstGeom>
        </p:spPr>
        <p:txBody>
          <a:bodyPr tIns="0" bIns="0" anchor="ctr">
            <a:noAutofit/>
          </a:bodyPr>
          <a:lstStyle>
            <a:lvl1pPr marL="0" indent="0" algn="l">
              <a:buNone/>
              <a:defRPr sz="1500" b="1" cap="all" baseline="0">
                <a:solidFill>
                  <a:schemeClr val="bg1"/>
                </a:solidFill>
                <a:latin typeface="+mj-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Presenter/Author name</a:t>
            </a:r>
          </a:p>
        </p:txBody>
      </p:sp>
      <p:sp>
        <p:nvSpPr>
          <p:cNvPr id="12" name="Text Placeholder 9"/>
          <p:cNvSpPr>
            <a:spLocks noGrp="1"/>
          </p:cNvSpPr>
          <p:nvPr>
            <p:ph type="body" sz="quarter" idx="10" hasCustomPrompt="1"/>
          </p:nvPr>
        </p:nvSpPr>
        <p:spPr>
          <a:xfrm>
            <a:off x="605449" y="2584129"/>
            <a:ext cx="4572710" cy="224011"/>
          </a:xfrm>
          <a:prstGeom prst="rect">
            <a:avLst/>
          </a:prstGeom>
        </p:spPr>
        <p:txBody>
          <a:bodyPr tIns="0" bIns="0" anchor="ctr">
            <a:noAutofit/>
          </a:bodyPr>
          <a:lstStyle>
            <a:lvl1pPr marL="0" indent="0">
              <a:buFont typeface="+mj-lt"/>
              <a:buNone/>
              <a:defRPr sz="1350" b="1" baseline="0">
                <a:solidFill>
                  <a:schemeClr val="bg1"/>
                </a:solidFill>
                <a:latin typeface="+mj-lt"/>
              </a:defRPr>
            </a:lvl1pPr>
            <a:lvl2pPr marL="342884" indent="0">
              <a:buFont typeface="+mj-lt"/>
              <a:buNone/>
              <a:defRPr/>
            </a:lvl2pPr>
            <a:lvl3pPr marL="685766" indent="0">
              <a:buFont typeface="+mj-lt"/>
              <a:buNone/>
              <a:defRPr/>
            </a:lvl3pPr>
            <a:lvl4pPr marL="1028649" indent="0">
              <a:buFont typeface="+mj-lt"/>
              <a:buNone/>
              <a:defRPr/>
            </a:lvl4pPr>
            <a:lvl5pPr marL="1371532" indent="0">
              <a:buFont typeface="+mj-lt"/>
              <a:buNone/>
              <a:defRPr/>
            </a:lvl5pPr>
          </a:lstStyle>
          <a:p>
            <a:pPr lvl="0"/>
            <a:r>
              <a:rPr lang="en-US" dirty="0"/>
              <a:t>Presenter/Author Title</a:t>
            </a:r>
          </a:p>
        </p:txBody>
      </p:sp>
      <p:sp>
        <p:nvSpPr>
          <p:cNvPr id="13" name="Text Placeholder 9"/>
          <p:cNvSpPr>
            <a:spLocks noGrp="1"/>
          </p:cNvSpPr>
          <p:nvPr>
            <p:ph type="body" sz="quarter" idx="11" hasCustomPrompt="1"/>
          </p:nvPr>
        </p:nvSpPr>
        <p:spPr>
          <a:xfrm>
            <a:off x="605449" y="2848897"/>
            <a:ext cx="4572710" cy="166577"/>
          </a:xfrm>
          <a:prstGeom prst="rect">
            <a:avLst/>
          </a:prstGeom>
        </p:spPr>
        <p:txBody>
          <a:bodyPr tIns="0" bIns="0" anchor="ctr">
            <a:noAutofit/>
          </a:bodyPr>
          <a:lstStyle>
            <a:lvl1pPr marL="0" indent="0">
              <a:buFont typeface="+mj-lt"/>
              <a:buNone/>
              <a:defRPr sz="1200" b="0" baseline="0">
                <a:solidFill>
                  <a:schemeClr val="bg1"/>
                </a:solidFill>
                <a:latin typeface="+mj-lt"/>
              </a:defRPr>
            </a:lvl1pPr>
            <a:lvl2pPr marL="342884" indent="0">
              <a:buFont typeface="+mj-lt"/>
              <a:buNone/>
              <a:defRPr/>
            </a:lvl2pPr>
            <a:lvl3pPr marL="685766" indent="0">
              <a:buFont typeface="+mj-lt"/>
              <a:buNone/>
              <a:defRPr/>
            </a:lvl3pPr>
            <a:lvl4pPr marL="1028649" indent="0">
              <a:buFont typeface="+mj-lt"/>
              <a:buNone/>
              <a:defRPr/>
            </a:lvl4pPr>
            <a:lvl5pPr marL="1371532" indent="0">
              <a:buFont typeface="+mj-lt"/>
              <a:buNone/>
              <a:defRPr/>
            </a:lvl5pPr>
          </a:lstStyle>
          <a:p>
            <a:pPr lvl="0"/>
            <a:r>
              <a:rPr lang="en-US" dirty="0"/>
              <a:t>DAY, MONTH, DATE</a:t>
            </a:r>
          </a:p>
        </p:txBody>
      </p:sp>
      <p:pic>
        <p:nvPicPr>
          <p:cNvPr id="15" name="Picture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8354"/>
          <a:stretch/>
        </p:blipFill>
        <p:spPr>
          <a:xfrm>
            <a:off x="658368" y="3981968"/>
            <a:ext cx="1623410" cy="863808"/>
          </a:xfrm>
          <a:prstGeom prst="rect">
            <a:avLst/>
          </a:prstGeom>
        </p:spPr>
      </p:pic>
    </p:spTree>
    <p:extLst>
      <p:ext uri="{BB962C8B-B14F-4D97-AF65-F5344CB8AC3E}">
        <p14:creationId xmlns:p14="http://schemas.microsoft.com/office/powerpoint/2010/main" val="3186493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sp>
        <p:nvSpPr>
          <p:cNvPr id="2" name="Title 1"/>
          <p:cNvSpPr>
            <a:spLocks noGrp="1"/>
          </p:cNvSpPr>
          <p:nvPr>
            <p:ph type="title"/>
          </p:nvPr>
        </p:nvSpPr>
        <p:spPr>
          <a:xfrm>
            <a:off x="628650" y="317023"/>
            <a:ext cx="7886700" cy="957739"/>
          </a:xfrm>
        </p:spPr>
        <p:txBody>
          <a:bodyPr anchor="ctr" anchorCtr="0"/>
          <a:lstStyle/>
          <a:p>
            <a:r>
              <a:rPr lang="en-US"/>
              <a:t>Click to edit Master title style</a:t>
            </a:r>
            <a:endParaRPr lang="en-US" dirty="0"/>
          </a:p>
        </p:txBody>
      </p:sp>
      <p:sp>
        <p:nvSpPr>
          <p:cNvPr id="7" name="Content Placeholder 6"/>
          <p:cNvSpPr>
            <a:spLocks noGrp="1"/>
          </p:cNvSpPr>
          <p:nvPr>
            <p:ph sz="quarter" idx="12"/>
          </p:nvPr>
        </p:nvSpPr>
        <p:spPr>
          <a:xfrm>
            <a:off x="628650" y="1274761"/>
            <a:ext cx="7886700" cy="31599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2"/>
          </p:nvPr>
        </p:nvSpPr>
        <p:spPr>
          <a:xfrm>
            <a:off x="6565980" y="4937490"/>
            <a:ext cx="1879041" cy="149788"/>
          </a:xfrm>
          <a:prstGeom prst="rect">
            <a:avLst/>
          </a:prstGeom>
        </p:spPr>
        <p:txBody>
          <a:bodyPr vert="horz" lIns="91440" tIns="45720" rIns="91440" bIns="45720" rtlCol="0" anchor="ctr"/>
          <a:lstStyle>
            <a:lvl1pPr algn="r">
              <a:defRPr sz="825">
                <a:solidFill>
                  <a:schemeClr val="bg1"/>
                </a:solidFill>
              </a:defRPr>
            </a:lvl1pPr>
          </a:lstStyle>
          <a:p>
            <a:fld id="{0A061395-F258-F04D-A64A-7F97DABCF1EF}" type="datetime1">
              <a:rPr lang="en-US" smtClean="0"/>
              <a:t>6/20/2022</a:t>
            </a:fld>
            <a:endParaRPr lang="en-US" dirty="0"/>
          </a:p>
        </p:txBody>
      </p:sp>
      <p:sp>
        <p:nvSpPr>
          <p:cNvPr id="8" name="Slide Number Placeholder 5"/>
          <p:cNvSpPr>
            <a:spLocks noGrp="1"/>
          </p:cNvSpPr>
          <p:nvPr>
            <p:ph type="sldNum" sz="quarter" idx="4"/>
          </p:nvPr>
        </p:nvSpPr>
        <p:spPr>
          <a:xfrm>
            <a:off x="8445012" y="4937490"/>
            <a:ext cx="484870" cy="149788"/>
          </a:xfrm>
          <a:prstGeom prst="rect">
            <a:avLst/>
          </a:prstGeom>
        </p:spPr>
        <p:txBody>
          <a:bodyPr vert="horz" lIns="91440" tIns="45720" rIns="91440" bIns="45720" rtlCol="0" anchor="ctr"/>
          <a:lstStyle>
            <a:lvl1pPr algn="r">
              <a:defRPr sz="825">
                <a:solidFill>
                  <a:schemeClr val="bg1"/>
                </a:solidFill>
              </a:defRPr>
            </a:lvl1pPr>
          </a:lstStyle>
          <a:p>
            <a:fld id="{25C4F4D4-6F9F-4101-B420-EAE9BABB75B0}" type="slidenum">
              <a:rPr lang="en-US" smtClean="0"/>
              <a:pPr/>
              <a:t>‹#›</a:t>
            </a:fld>
            <a:endParaRPr lang="en-US" dirty="0"/>
          </a:p>
        </p:txBody>
      </p:sp>
    </p:spTree>
    <p:extLst>
      <p:ext uri="{BB962C8B-B14F-4D97-AF65-F5344CB8AC3E}">
        <p14:creationId xmlns:p14="http://schemas.microsoft.com/office/powerpoint/2010/main" val="182986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2 – no ba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A061395-F258-F04D-A64A-7F97DABCF1EF}" type="datetime1">
              <a:rPr lang="en-US" smtClean="0"/>
              <a:t>6/20/2022</a:t>
            </a:fld>
            <a:endParaRPr lang="en-US" dirty="0"/>
          </a:p>
        </p:txBody>
      </p:sp>
      <p:sp>
        <p:nvSpPr>
          <p:cNvPr id="4" name="Slide Number Placeholder 3"/>
          <p:cNvSpPr>
            <a:spLocks noGrp="1"/>
          </p:cNvSpPr>
          <p:nvPr>
            <p:ph type="sldNum" sz="quarter" idx="11"/>
          </p:nvPr>
        </p:nvSpPr>
        <p:spPr/>
        <p:txBody>
          <a:bodyPr/>
          <a:lstStyle/>
          <a:p>
            <a:fld id="{25C4F4D4-6F9F-4101-B420-EAE9BABB75B0}" type="slidenum">
              <a:rPr lang="en-US" smtClean="0"/>
              <a:pPr/>
              <a:t>‹#›</a:t>
            </a:fld>
            <a:endParaRPr lang="en-US" dirty="0"/>
          </a:p>
        </p:txBody>
      </p:sp>
      <p:sp>
        <p:nvSpPr>
          <p:cNvPr id="5" name="Title 1"/>
          <p:cNvSpPr>
            <a:spLocks noGrp="1"/>
          </p:cNvSpPr>
          <p:nvPr>
            <p:ph type="title"/>
          </p:nvPr>
        </p:nvSpPr>
        <p:spPr>
          <a:xfrm>
            <a:off x="628650" y="317023"/>
            <a:ext cx="7886700" cy="957739"/>
          </a:xfrm>
        </p:spPr>
        <p:txBody>
          <a:bodyPr anchor="ctr" anchorCtr="0"/>
          <a:lstStyle/>
          <a:p>
            <a:r>
              <a:rPr lang="en-US"/>
              <a:t>Click to edit Master title style</a:t>
            </a:r>
            <a:endParaRPr lang="en-US" dirty="0"/>
          </a:p>
        </p:txBody>
      </p:sp>
      <p:sp>
        <p:nvSpPr>
          <p:cNvPr id="6" name="Content Placeholder 6"/>
          <p:cNvSpPr>
            <a:spLocks noGrp="1"/>
          </p:cNvSpPr>
          <p:nvPr>
            <p:ph sz="quarter" idx="12"/>
          </p:nvPr>
        </p:nvSpPr>
        <p:spPr>
          <a:xfrm>
            <a:off x="628650" y="1274761"/>
            <a:ext cx="7886700" cy="31599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4795023"/>
            <a:ext cx="9144000" cy="393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0646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 blue">
    <p:bg>
      <p:bgPr>
        <a:solidFill>
          <a:schemeClr val="tx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8354"/>
          <a:stretch/>
        </p:blipFill>
        <p:spPr>
          <a:xfrm>
            <a:off x="658368" y="3981968"/>
            <a:ext cx="1623410" cy="863808"/>
          </a:xfrm>
          <a:prstGeom prst="rect">
            <a:avLst/>
          </a:prstGeom>
        </p:spPr>
      </p:pic>
      <p:sp>
        <p:nvSpPr>
          <p:cNvPr id="14" name="Rectangle 13"/>
          <p:cNvSpPr/>
          <p:nvPr userDrawn="1"/>
        </p:nvSpPr>
        <p:spPr>
          <a:xfrm>
            <a:off x="0" y="4796692"/>
            <a:ext cx="4220308" cy="3468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40507" y="952500"/>
            <a:ext cx="8097302" cy="1579006"/>
          </a:xfrm>
          <a:prstGeom prst="rect">
            <a:avLst/>
          </a:prstGeom>
        </p:spPr>
        <p:txBody>
          <a:bodyPr anchor="b">
            <a:noAutofit/>
          </a:bodyPr>
          <a:lstStyle>
            <a:lvl1pPr>
              <a:defRPr sz="3750">
                <a:solidFill>
                  <a:schemeClr val="bg1"/>
                </a:solidFill>
                <a:latin typeface="+mj-lt"/>
              </a:defRPr>
            </a:lvl1pPr>
          </a:lstStyle>
          <a:p>
            <a:r>
              <a:rPr lang="en-US"/>
              <a:t>Click to edit Master title style</a:t>
            </a:r>
            <a:endParaRPr lang="en-US" dirty="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7008" y="2848897"/>
            <a:ext cx="3263714" cy="1486104"/>
          </a:xfrm>
          <a:prstGeom prst="rect">
            <a:avLst/>
          </a:prstGeom>
        </p:spPr>
      </p:pic>
    </p:spTree>
    <p:extLst>
      <p:ext uri="{BB962C8B-B14F-4D97-AF65-F5344CB8AC3E}">
        <p14:creationId xmlns:p14="http://schemas.microsoft.com/office/powerpoint/2010/main" val="2822394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 yellow">
    <p:bg>
      <p:bgPr>
        <a:solidFill>
          <a:schemeClr val="accent4"/>
        </a:solidFill>
        <a:effectLst/>
      </p:bgPr>
    </p:bg>
    <p:spTree>
      <p:nvGrpSpPr>
        <p:cNvPr id="1" name=""/>
        <p:cNvGrpSpPr/>
        <p:nvPr/>
      </p:nvGrpSpPr>
      <p:grpSpPr>
        <a:xfrm>
          <a:off x="0" y="0"/>
          <a:ext cx="0" cy="0"/>
          <a:chOff x="0" y="0"/>
          <a:chExt cx="0" cy="0"/>
        </a:xfrm>
      </p:grpSpPr>
      <p:sp>
        <p:nvSpPr>
          <p:cNvPr id="14" name="Rectangle 13"/>
          <p:cNvSpPr/>
          <p:nvPr userDrawn="1"/>
        </p:nvSpPr>
        <p:spPr>
          <a:xfrm>
            <a:off x="0" y="4329897"/>
            <a:ext cx="9144000" cy="8286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40507" y="952500"/>
            <a:ext cx="8075268" cy="1579006"/>
          </a:xfrm>
          <a:prstGeom prst="rect">
            <a:avLst/>
          </a:prstGeom>
        </p:spPr>
        <p:txBody>
          <a:bodyPr anchor="b">
            <a:noAutofit/>
          </a:bodyPr>
          <a:lstStyle>
            <a:lvl1pPr>
              <a:defRPr sz="3750">
                <a:solidFill>
                  <a:schemeClr val="tx2"/>
                </a:solidFill>
                <a:latin typeface="+mj-lt"/>
              </a:defRPr>
            </a:lvl1pPr>
          </a:lstStyle>
          <a:p>
            <a:r>
              <a:rPr lang="en-US"/>
              <a:t>Click to edit Master title style</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6360" y="2852928"/>
            <a:ext cx="3264408" cy="1484161"/>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368" y="3977640"/>
            <a:ext cx="1627632" cy="879482"/>
          </a:xfrm>
          <a:prstGeom prst="rect">
            <a:avLst/>
          </a:prstGeom>
        </p:spPr>
      </p:pic>
    </p:spTree>
    <p:extLst>
      <p:ext uri="{BB962C8B-B14F-4D97-AF65-F5344CB8AC3E}">
        <p14:creationId xmlns:p14="http://schemas.microsoft.com/office/powerpoint/2010/main" val="3183379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 red">
    <p:bg>
      <p:bgPr>
        <a:solidFill>
          <a:schemeClr val="accent3"/>
        </a:solidFill>
        <a:effectLst/>
      </p:bgPr>
    </p:bg>
    <p:spTree>
      <p:nvGrpSpPr>
        <p:cNvPr id="1" name=""/>
        <p:cNvGrpSpPr/>
        <p:nvPr/>
      </p:nvGrpSpPr>
      <p:grpSpPr>
        <a:xfrm>
          <a:off x="0" y="0"/>
          <a:ext cx="0" cy="0"/>
          <a:chOff x="0" y="0"/>
          <a:chExt cx="0" cy="0"/>
        </a:xfrm>
      </p:grpSpPr>
      <p:sp>
        <p:nvSpPr>
          <p:cNvPr id="14" name="Rectangle 13"/>
          <p:cNvSpPr/>
          <p:nvPr userDrawn="1"/>
        </p:nvSpPr>
        <p:spPr>
          <a:xfrm>
            <a:off x="0" y="4329899"/>
            <a:ext cx="9144000" cy="828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40507" y="952500"/>
            <a:ext cx="8097302" cy="1579006"/>
          </a:xfrm>
          <a:prstGeom prst="rect">
            <a:avLst/>
          </a:prstGeom>
        </p:spPr>
        <p:txBody>
          <a:bodyPr anchor="b">
            <a:noAutofit/>
          </a:bodyPr>
          <a:lstStyle>
            <a:lvl1pPr>
              <a:defRPr sz="3750">
                <a:solidFill>
                  <a:schemeClr val="bg1"/>
                </a:solidFill>
                <a:latin typeface="+mj-lt"/>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66360" y="2848897"/>
            <a:ext cx="3273307" cy="1490472"/>
          </a:xfrm>
          <a:prstGeom prst="rect">
            <a:avLst/>
          </a:prstGeom>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8354"/>
          <a:stretch/>
        </p:blipFill>
        <p:spPr>
          <a:xfrm>
            <a:off x="657922" y="3981968"/>
            <a:ext cx="1615381" cy="859536"/>
          </a:xfrm>
          <a:prstGeom prst="rect">
            <a:avLst/>
          </a:prstGeom>
        </p:spPr>
      </p:pic>
    </p:spTree>
    <p:extLst>
      <p:ext uri="{BB962C8B-B14F-4D97-AF65-F5344CB8AC3E}">
        <p14:creationId xmlns:p14="http://schemas.microsoft.com/office/powerpoint/2010/main" val="550794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 light blue">
    <p:bg>
      <p:bgPr>
        <a:solidFill>
          <a:schemeClr val="accent2"/>
        </a:solidFill>
        <a:effectLst/>
      </p:bgPr>
    </p:bg>
    <p:spTree>
      <p:nvGrpSpPr>
        <p:cNvPr id="1" name=""/>
        <p:cNvGrpSpPr/>
        <p:nvPr/>
      </p:nvGrpSpPr>
      <p:grpSpPr>
        <a:xfrm>
          <a:off x="0" y="0"/>
          <a:ext cx="0" cy="0"/>
          <a:chOff x="0" y="0"/>
          <a:chExt cx="0" cy="0"/>
        </a:xfrm>
      </p:grpSpPr>
      <p:sp>
        <p:nvSpPr>
          <p:cNvPr id="14" name="Rectangle 13"/>
          <p:cNvSpPr/>
          <p:nvPr userDrawn="1"/>
        </p:nvSpPr>
        <p:spPr>
          <a:xfrm>
            <a:off x="-6484" y="4314826"/>
            <a:ext cx="9150484" cy="8651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540507" y="952500"/>
            <a:ext cx="7799262" cy="1579006"/>
          </a:xfrm>
          <a:prstGeom prst="rect">
            <a:avLst/>
          </a:prstGeom>
        </p:spPr>
        <p:txBody>
          <a:bodyPr anchor="b">
            <a:noAutofit/>
          </a:bodyPr>
          <a:lstStyle>
            <a:lvl1pPr>
              <a:defRPr sz="3750" b="0">
                <a:solidFill>
                  <a:srgbClr val="024D7C"/>
                </a:solidFill>
                <a:latin typeface="+mj-lt"/>
              </a:defRPr>
            </a:lvl1pPr>
          </a:lstStyle>
          <a:p>
            <a:r>
              <a:rPr lang="en-US"/>
              <a:t>Click to edit Master title style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67008" y="2848897"/>
            <a:ext cx="3263714" cy="1486104"/>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368" y="3977640"/>
            <a:ext cx="1627632" cy="879482"/>
          </a:xfrm>
          <a:prstGeom prst="rect">
            <a:avLst/>
          </a:prstGeom>
        </p:spPr>
      </p:pic>
    </p:spTree>
    <p:extLst>
      <p:ext uri="{BB962C8B-B14F-4D97-AF65-F5344CB8AC3E}">
        <p14:creationId xmlns:p14="http://schemas.microsoft.com/office/powerpoint/2010/main" val="1920719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Closer">
    <p:bg>
      <p:bgPr>
        <a:solidFill>
          <a:schemeClr val="tx2"/>
        </a:solidFill>
        <a:effectLst/>
      </p:bgPr>
    </p:bg>
    <p:spTree>
      <p:nvGrpSpPr>
        <p:cNvPr id="1" name=""/>
        <p:cNvGrpSpPr/>
        <p:nvPr/>
      </p:nvGrpSpPr>
      <p:grpSpPr>
        <a:xfrm>
          <a:off x="0" y="0"/>
          <a:ext cx="0" cy="0"/>
          <a:chOff x="0" y="0"/>
          <a:chExt cx="0" cy="0"/>
        </a:xfrm>
      </p:grpSpPr>
      <p:sp>
        <p:nvSpPr>
          <p:cNvPr id="7" name="Rectangle 6"/>
          <p:cNvSpPr/>
          <p:nvPr userDrawn="1"/>
        </p:nvSpPr>
        <p:spPr>
          <a:xfrm>
            <a:off x="9" y="4713654"/>
            <a:ext cx="2190541" cy="4298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8354"/>
          <a:stretch/>
        </p:blipFill>
        <p:spPr>
          <a:xfrm>
            <a:off x="3054118" y="1768696"/>
            <a:ext cx="2879311" cy="1532068"/>
          </a:xfrm>
          <a:prstGeom prst="rect">
            <a:avLst/>
          </a:prstGeom>
        </p:spPr>
      </p:pic>
    </p:spTree>
    <p:extLst>
      <p:ext uri="{BB962C8B-B14F-4D97-AF65-F5344CB8AC3E}">
        <p14:creationId xmlns:p14="http://schemas.microsoft.com/office/powerpoint/2010/main" val="3007254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8" name="Text Placeholder 2"/>
          <p:cNvSpPr>
            <a:spLocks noGrp="1"/>
          </p:cNvSpPr>
          <p:nvPr>
            <p:ph idx="1"/>
          </p:nvPr>
        </p:nvSpPr>
        <p:spPr>
          <a:xfrm>
            <a:off x="457200" y="1200152"/>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8244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bg>
      <p:bgPr>
        <a:pattFill prst="lgGrid">
          <a:fgClr>
            <a:schemeClr val="accent3"/>
          </a:fgClr>
          <a:bgClr>
            <a:schemeClr val="bg1"/>
          </a:bgClr>
        </a:patt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96B2EBC-14E0-4D5E-B965-462BF9D4BAB4}"/>
              </a:ext>
            </a:extLst>
          </p:cNvPr>
          <p:cNvGrpSpPr>
            <a:grpSpLocks noChangeAspect="1"/>
          </p:cNvGrpSpPr>
          <p:nvPr userDrawn="1"/>
        </p:nvGrpSpPr>
        <p:grpSpPr>
          <a:xfrm>
            <a:off x="859500" y="860096"/>
            <a:ext cx="7425000" cy="675000"/>
            <a:chOff x="3971593" y="2613645"/>
            <a:chExt cx="3960000" cy="360000"/>
          </a:xfrm>
        </p:grpSpPr>
        <p:sp>
          <p:nvSpPr>
            <p:cNvPr id="17" name="TextBox 16">
              <a:extLst>
                <a:ext uri="{FF2B5EF4-FFF2-40B4-BE49-F238E27FC236}">
                  <a16:creationId xmlns:a16="http://schemas.microsoft.com/office/drawing/2014/main" id="{E4DE0CAC-1585-4732-AE80-7E999B912959}"/>
                </a:ext>
              </a:extLst>
            </p:cNvPr>
            <p:cNvSpPr txBox="1">
              <a:spLocks/>
            </p:cNvSpPr>
            <p:nvPr userDrawn="1"/>
          </p:nvSpPr>
          <p:spPr>
            <a:xfrm>
              <a:off x="3971593" y="2613645"/>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3375" b="1">
                  <a:solidFill>
                    <a:schemeClr val="tx1"/>
                  </a:solidFill>
                  <a:latin typeface="Palatino Linotype" panose="02040502050505030304" pitchFamily="18" charset="0"/>
                </a:rPr>
                <a:t>n</a:t>
              </a:r>
            </a:p>
          </p:txBody>
        </p:sp>
        <p:sp>
          <p:nvSpPr>
            <p:cNvPr id="18" name="TextBox 17">
              <a:extLst>
                <a:ext uri="{FF2B5EF4-FFF2-40B4-BE49-F238E27FC236}">
                  <a16:creationId xmlns:a16="http://schemas.microsoft.com/office/drawing/2014/main" id="{7DF0A81D-BF52-41F5-AED7-704C1DBB8A51}"/>
                </a:ext>
              </a:extLst>
            </p:cNvPr>
            <p:cNvSpPr txBox="1">
              <a:spLocks/>
            </p:cNvSpPr>
            <p:nvPr userDrawn="1"/>
          </p:nvSpPr>
          <p:spPr>
            <a:xfrm>
              <a:off x="4331593" y="2613645"/>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3375" b="1">
                  <a:solidFill>
                    <a:schemeClr val="tx1"/>
                  </a:solidFill>
                  <a:latin typeface="Palatino Linotype" panose="02040502050505030304" pitchFamily="18" charset="0"/>
                </a:rPr>
                <a:t>-</a:t>
              </a:r>
            </a:p>
          </p:txBody>
        </p:sp>
        <p:sp>
          <p:nvSpPr>
            <p:cNvPr id="19" name="TextBox 18">
              <a:extLst>
                <a:ext uri="{FF2B5EF4-FFF2-40B4-BE49-F238E27FC236}">
                  <a16:creationId xmlns:a16="http://schemas.microsoft.com/office/drawing/2014/main" id="{220FDA12-0829-4C36-BF9A-96903843712E}"/>
                </a:ext>
              </a:extLst>
            </p:cNvPr>
            <p:cNvSpPr txBox="1">
              <a:spLocks/>
            </p:cNvSpPr>
            <p:nvPr userDrawn="1"/>
          </p:nvSpPr>
          <p:spPr>
            <a:xfrm>
              <a:off x="4691593" y="2613645"/>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3375" b="1">
                  <a:solidFill>
                    <a:schemeClr val="tx1"/>
                  </a:solidFill>
                  <a:latin typeface="Palatino Linotype" panose="02040502050505030304" pitchFamily="18" charset="0"/>
                </a:rPr>
                <a:t>a</a:t>
              </a:r>
            </a:p>
          </p:txBody>
        </p:sp>
        <p:sp>
          <p:nvSpPr>
            <p:cNvPr id="20" name="TextBox 19">
              <a:extLst>
                <a:ext uri="{FF2B5EF4-FFF2-40B4-BE49-F238E27FC236}">
                  <a16:creationId xmlns:a16="http://schemas.microsoft.com/office/drawing/2014/main" id="{DBECD978-4A89-437D-ADA1-BE2723CCAB04}"/>
                </a:ext>
              </a:extLst>
            </p:cNvPr>
            <p:cNvSpPr txBox="1">
              <a:spLocks/>
            </p:cNvSpPr>
            <p:nvPr userDrawn="1"/>
          </p:nvSpPr>
          <p:spPr>
            <a:xfrm>
              <a:off x="5051593" y="2613645"/>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3375" b="1">
                  <a:solidFill>
                    <a:schemeClr val="bg1"/>
                  </a:solidFill>
                  <a:latin typeface="Palatino Linotype" panose="02040502050505030304" pitchFamily="18" charset="0"/>
                </a:rPr>
                <a:t>c</a:t>
              </a:r>
            </a:p>
          </p:txBody>
        </p:sp>
        <p:sp>
          <p:nvSpPr>
            <p:cNvPr id="21" name="TextBox 20">
              <a:extLst>
                <a:ext uri="{FF2B5EF4-FFF2-40B4-BE49-F238E27FC236}">
                  <a16:creationId xmlns:a16="http://schemas.microsoft.com/office/drawing/2014/main" id="{5F415BDA-459C-43D9-8EBB-7A54656231EF}"/>
                </a:ext>
              </a:extLst>
            </p:cNvPr>
            <p:cNvSpPr txBox="1">
              <a:spLocks/>
            </p:cNvSpPr>
            <p:nvPr userDrawn="1"/>
          </p:nvSpPr>
          <p:spPr>
            <a:xfrm>
              <a:off x="5411593" y="2613645"/>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3375" b="1">
                  <a:solidFill>
                    <a:schemeClr val="tx1"/>
                  </a:solidFill>
                  <a:latin typeface="Palatino Linotype" panose="02040502050505030304" pitchFamily="18" charset="0"/>
                </a:rPr>
                <a:t>t</a:t>
              </a:r>
            </a:p>
          </p:txBody>
        </p:sp>
        <p:sp>
          <p:nvSpPr>
            <p:cNvPr id="22" name="TextBox 21">
              <a:extLst>
                <a:ext uri="{FF2B5EF4-FFF2-40B4-BE49-F238E27FC236}">
                  <a16:creationId xmlns:a16="http://schemas.microsoft.com/office/drawing/2014/main" id="{3836D9C8-119B-448A-996C-20C726DE259E}"/>
                </a:ext>
              </a:extLst>
            </p:cNvPr>
            <p:cNvSpPr txBox="1">
              <a:spLocks/>
            </p:cNvSpPr>
            <p:nvPr userDrawn="1"/>
          </p:nvSpPr>
          <p:spPr>
            <a:xfrm>
              <a:off x="5771593" y="2613645"/>
              <a:ext cx="360000" cy="360000"/>
            </a:xfrm>
            <a:prstGeom prst="rect">
              <a:avLst/>
            </a:prstGeom>
            <a:solidFill>
              <a:schemeClr val="accent6"/>
            </a:solidFill>
            <a:ln w="36000">
              <a:noFill/>
            </a:ln>
          </p:spPr>
          <p:txBody>
            <a:bodyPr wrap="none" lIns="72000" tIns="72000" rIns="72000" bIns="72000" rtlCol="0" anchor="ctr" anchorCtr="1">
              <a:noAutofit/>
            </a:bodyPr>
            <a:lstStyle/>
            <a:p>
              <a:r>
                <a:rPr lang="en-MY" sz="3375" b="1">
                  <a:solidFill>
                    <a:schemeClr val="tx1"/>
                  </a:solidFill>
                  <a:latin typeface="Palatino Linotype" panose="02040502050505030304" pitchFamily="18" charset="0"/>
                </a:rPr>
                <a:t>u</a:t>
              </a:r>
            </a:p>
          </p:txBody>
        </p:sp>
        <p:sp>
          <p:nvSpPr>
            <p:cNvPr id="23" name="TextBox 22">
              <a:extLst>
                <a:ext uri="{FF2B5EF4-FFF2-40B4-BE49-F238E27FC236}">
                  <a16:creationId xmlns:a16="http://schemas.microsoft.com/office/drawing/2014/main" id="{21DFE533-CB04-4E32-99BE-DFCBEC3CB830}"/>
                </a:ext>
              </a:extLst>
            </p:cNvPr>
            <p:cNvSpPr txBox="1">
              <a:spLocks/>
            </p:cNvSpPr>
            <p:nvPr userDrawn="1"/>
          </p:nvSpPr>
          <p:spPr>
            <a:xfrm>
              <a:off x="6851593" y="2613645"/>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3375" b="1" err="1">
                  <a:solidFill>
                    <a:schemeClr val="tx1"/>
                  </a:solidFill>
                  <a:latin typeface="Palatino Linotype" panose="02040502050505030304" pitchFamily="18" charset="0"/>
                </a:rPr>
                <a:t>i</a:t>
              </a:r>
              <a:endParaRPr lang="en-MY" sz="3375" b="1">
                <a:solidFill>
                  <a:schemeClr val="tx1"/>
                </a:solidFill>
                <a:latin typeface="Palatino Linotype" panose="02040502050505030304" pitchFamily="18" charset="0"/>
              </a:endParaRPr>
            </a:p>
          </p:txBody>
        </p:sp>
        <p:sp>
          <p:nvSpPr>
            <p:cNvPr id="24" name="TextBox 23">
              <a:extLst>
                <a:ext uri="{FF2B5EF4-FFF2-40B4-BE49-F238E27FC236}">
                  <a16:creationId xmlns:a16="http://schemas.microsoft.com/office/drawing/2014/main" id="{C3806048-9179-403C-A2BB-CDD606103645}"/>
                </a:ext>
              </a:extLst>
            </p:cNvPr>
            <p:cNvSpPr txBox="1">
              <a:spLocks/>
            </p:cNvSpPr>
            <p:nvPr userDrawn="1"/>
          </p:nvSpPr>
          <p:spPr>
            <a:xfrm>
              <a:off x="6491593" y="2613645"/>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3375" b="1">
                  <a:solidFill>
                    <a:schemeClr val="tx1"/>
                  </a:solidFill>
                  <a:latin typeface="Palatino Linotype" panose="02040502050505030304" pitchFamily="18" charset="0"/>
                </a:rPr>
                <a:t>r</a:t>
              </a:r>
            </a:p>
          </p:txBody>
        </p:sp>
        <p:sp>
          <p:nvSpPr>
            <p:cNvPr id="25" name="TextBox 24">
              <a:extLst>
                <a:ext uri="{FF2B5EF4-FFF2-40B4-BE49-F238E27FC236}">
                  <a16:creationId xmlns:a16="http://schemas.microsoft.com/office/drawing/2014/main" id="{A961E653-7CC3-4EC1-9548-017655BBF95A}"/>
                </a:ext>
              </a:extLst>
            </p:cNvPr>
            <p:cNvSpPr txBox="1">
              <a:spLocks/>
            </p:cNvSpPr>
            <p:nvPr userDrawn="1"/>
          </p:nvSpPr>
          <p:spPr>
            <a:xfrm>
              <a:off x="7571593" y="2613645"/>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3375" b="1">
                  <a:solidFill>
                    <a:schemeClr val="bg1"/>
                  </a:solidFill>
                  <a:latin typeface="Palatino Linotype" panose="02040502050505030304" pitchFamily="18" charset="0"/>
                </a:rPr>
                <a:t>l</a:t>
              </a:r>
            </a:p>
          </p:txBody>
        </p:sp>
        <p:sp>
          <p:nvSpPr>
            <p:cNvPr id="26" name="TextBox 25">
              <a:extLst>
                <a:ext uri="{FF2B5EF4-FFF2-40B4-BE49-F238E27FC236}">
                  <a16:creationId xmlns:a16="http://schemas.microsoft.com/office/drawing/2014/main" id="{8F6F20B6-ACF7-4230-A4F1-BDBC9AF80CBA}"/>
                </a:ext>
              </a:extLst>
            </p:cNvPr>
            <p:cNvSpPr txBox="1">
              <a:spLocks/>
            </p:cNvSpPr>
            <p:nvPr userDrawn="1"/>
          </p:nvSpPr>
          <p:spPr>
            <a:xfrm>
              <a:off x="7211593" y="2613645"/>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3375" b="1">
                  <a:solidFill>
                    <a:schemeClr val="bg1"/>
                  </a:solidFill>
                  <a:latin typeface="Palatino Linotype" panose="02040502050505030304" pitchFamily="18" charset="0"/>
                </a:rPr>
                <a:t>a</a:t>
              </a:r>
            </a:p>
          </p:txBody>
        </p:sp>
        <p:sp>
          <p:nvSpPr>
            <p:cNvPr id="27" name="TextBox 26">
              <a:extLst>
                <a:ext uri="{FF2B5EF4-FFF2-40B4-BE49-F238E27FC236}">
                  <a16:creationId xmlns:a16="http://schemas.microsoft.com/office/drawing/2014/main" id="{14FEF24D-E0FC-4493-A947-C4AC99FF7F76}"/>
                </a:ext>
              </a:extLst>
            </p:cNvPr>
            <p:cNvSpPr txBox="1">
              <a:spLocks/>
            </p:cNvSpPr>
            <p:nvPr userDrawn="1"/>
          </p:nvSpPr>
          <p:spPr>
            <a:xfrm>
              <a:off x="6131593" y="2613645"/>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3375" b="1">
                  <a:solidFill>
                    <a:schemeClr val="tx1"/>
                  </a:solidFill>
                  <a:latin typeface="Palatino Linotype" panose="02040502050505030304" pitchFamily="18" charset="0"/>
                </a:rPr>
                <a:t>a</a:t>
              </a:r>
            </a:p>
          </p:txBody>
        </p:sp>
        <p:sp>
          <p:nvSpPr>
            <p:cNvPr id="28" name="TextBox 27">
              <a:extLst>
                <a:ext uri="{FF2B5EF4-FFF2-40B4-BE49-F238E27FC236}">
                  <a16:creationId xmlns:a16="http://schemas.microsoft.com/office/drawing/2014/main" id="{6AB98FE3-2DF9-4448-A562-71B95200357D}"/>
                </a:ext>
              </a:extLst>
            </p:cNvPr>
            <p:cNvSpPr txBox="1">
              <a:spLocks/>
            </p:cNvSpPr>
            <p:nvPr userDrawn="1"/>
          </p:nvSpPr>
          <p:spPr>
            <a:xfrm>
              <a:off x="4691593" y="2613645"/>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3375" b="1">
                  <a:solidFill>
                    <a:schemeClr val="tx1"/>
                  </a:solidFill>
                  <a:latin typeface="Palatino Linotype" panose="02040502050505030304" pitchFamily="18" charset="0"/>
                </a:rPr>
                <a:t>a</a:t>
              </a:r>
            </a:p>
          </p:txBody>
        </p:sp>
        <p:sp>
          <p:nvSpPr>
            <p:cNvPr id="29" name="TextBox 28">
              <a:extLst>
                <a:ext uri="{FF2B5EF4-FFF2-40B4-BE49-F238E27FC236}">
                  <a16:creationId xmlns:a16="http://schemas.microsoft.com/office/drawing/2014/main" id="{6B6B150C-8427-487A-B803-A6F5209763B3}"/>
                </a:ext>
              </a:extLst>
            </p:cNvPr>
            <p:cNvSpPr txBox="1">
              <a:spLocks/>
            </p:cNvSpPr>
            <p:nvPr userDrawn="1"/>
          </p:nvSpPr>
          <p:spPr>
            <a:xfrm>
              <a:off x="5411593" y="2613645"/>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3375" b="1">
                  <a:solidFill>
                    <a:schemeClr val="bg1"/>
                  </a:solidFill>
                  <a:latin typeface="Palatino Linotype" panose="02040502050505030304" pitchFamily="18" charset="0"/>
                </a:rPr>
                <a:t>t</a:t>
              </a:r>
            </a:p>
          </p:txBody>
        </p:sp>
      </p:grpSp>
      <p:sp>
        <p:nvSpPr>
          <p:cNvPr id="30" name="TextBox 29">
            <a:extLst>
              <a:ext uri="{FF2B5EF4-FFF2-40B4-BE49-F238E27FC236}">
                <a16:creationId xmlns:a16="http://schemas.microsoft.com/office/drawing/2014/main" id="{40C69311-CB14-4B0A-94EC-E80B273B20BD}"/>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4165946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Slide">
    <p:bg>
      <p:bgPr>
        <a:pattFill prst="lgGrid">
          <a:fgClr>
            <a:schemeClr val="accent3"/>
          </a:fgClr>
          <a:bgClr>
            <a:schemeClr val="bg1"/>
          </a:bgClr>
        </a:patt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B01CB402-0994-4B71-BDAC-BC92126BD237}"/>
              </a:ext>
            </a:extLst>
          </p:cNvPr>
          <p:cNvGrpSpPr/>
          <p:nvPr userDrawn="1"/>
        </p:nvGrpSpPr>
        <p:grpSpPr>
          <a:xfrm>
            <a:off x="5770688" y="160144"/>
            <a:ext cx="2970000" cy="270000"/>
            <a:chOff x="360000" y="6300000"/>
            <a:chExt cx="3960000" cy="360000"/>
          </a:xfrm>
        </p:grpSpPr>
        <p:sp>
          <p:nvSpPr>
            <p:cNvPr id="31" name="TextBox 30">
              <a:extLst>
                <a:ext uri="{FF2B5EF4-FFF2-40B4-BE49-F238E27FC236}">
                  <a16:creationId xmlns:a16="http://schemas.microsoft.com/office/drawing/2014/main" id="{09289898-BCA5-4320-BB54-19FA7C3EB9D4}"/>
                </a:ext>
              </a:extLst>
            </p:cNvPr>
            <p:cNvSpPr txBox="1">
              <a:spLocks/>
            </p:cNvSpPr>
            <p:nvPr userDrawn="1"/>
          </p:nvSpPr>
          <p:spPr>
            <a:xfrm>
              <a:off x="360000" y="6300000"/>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n</a:t>
              </a:r>
            </a:p>
          </p:txBody>
        </p:sp>
        <p:sp>
          <p:nvSpPr>
            <p:cNvPr id="32" name="TextBox 31">
              <a:extLst>
                <a:ext uri="{FF2B5EF4-FFF2-40B4-BE49-F238E27FC236}">
                  <a16:creationId xmlns:a16="http://schemas.microsoft.com/office/drawing/2014/main" id="{2F086817-0FC6-44DF-9F9A-DA13621469BA}"/>
                </a:ext>
              </a:extLst>
            </p:cNvPr>
            <p:cNvSpPr txBox="1">
              <a:spLocks/>
            </p:cNvSpPr>
            <p:nvPr userDrawn="1"/>
          </p:nvSpPr>
          <p:spPr>
            <a:xfrm>
              <a:off x="72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t>
              </a:r>
            </a:p>
          </p:txBody>
        </p:sp>
        <p:sp>
          <p:nvSpPr>
            <p:cNvPr id="33" name="TextBox 32">
              <a:extLst>
                <a:ext uri="{FF2B5EF4-FFF2-40B4-BE49-F238E27FC236}">
                  <a16:creationId xmlns:a16="http://schemas.microsoft.com/office/drawing/2014/main" id="{B533E874-3EA6-4EF4-A4A0-031A8D5D2EEC}"/>
                </a:ext>
              </a:extLst>
            </p:cNvPr>
            <p:cNvSpPr txBox="1">
              <a:spLocks/>
            </p:cNvSpPr>
            <p:nvPr userDrawn="1"/>
          </p:nvSpPr>
          <p:spPr>
            <a:xfrm>
              <a:off x="108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34" name="TextBox 33">
              <a:extLst>
                <a:ext uri="{FF2B5EF4-FFF2-40B4-BE49-F238E27FC236}">
                  <a16:creationId xmlns:a16="http://schemas.microsoft.com/office/drawing/2014/main" id="{25FD3806-A35D-408C-9ED9-46D71E1CB6F8}"/>
                </a:ext>
              </a:extLst>
            </p:cNvPr>
            <p:cNvSpPr txBox="1">
              <a:spLocks/>
            </p:cNvSpPr>
            <p:nvPr userDrawn="1"/>
          </p:nvSpPr>
          <p:spPr>
            <a:xfrm>
              <a:off x="1440000" y="6300000"/>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c</a:t>
              </a:r>
            </a:p>
          </p:txBody>
        </p:sp>
        <p:sp>
          <p:nvSpPr>
            <p:cNvPr id="35" name="TextBox 34">
              <a:extLst>
                <a:ext uri="{FF2B5EF4-FFF2-40B4-BE49-F238E27FC236}">
                  <a16:creationId xmlns:a16="http://schemas.microsoft.com/office/drawing/2014/main" id="{F882F3E3-DB83-4871-B8DA-DB2D18E74670}"/>
                </a:ext>
              </a:extLst>
            </p:cNvPr>
            <p:cNvSpPr txBox="1">
              <a:spLocks/>
            </p:cNvSpPr>
            <p:nvPr userDrawn="1"/>
          </p:nvSpPr>
          <p:spPr>
            <a:xfrm>
              <a:off x="180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t</a:t>
              </a:r>
            </a:p>
          </p:txBody>
        </p:sp>
        <p:sp>
          <p:nvSpPr>
            <p:cNvPr id="36" name="TextBox 35">
              <a:extLst>
                <a:ext uri="{FF2B5EF4-FFF2-40B4-BE49-F238E27FC236}">
                  <a16:creationId xmlns:a16="http://schemas.microsoft.com/office/drawing/2014/main" id="{3AA526F2-DEE8-4D13-994F-E6DE627DC80A}"/>
                </a:ext>
              </a:extLst>
            </p:cNvPr>
            <p:cNvSpPr txBox="1">
              <a:spLocks/>
            </p:cNvSpPr>
            <p:nvPr userDrawn="1"/>
          </p:nvSpPr>
          <p:spPr>
            <a:xfrm>
              <a:off x="2160000" y="6300000"/>
              <a:ext cx="360000" cy="360000"/>
            </a:xfrm>
            <a:prstGeom prst="rect">
              <a:avLst/>
            </a:prstGeom>
            <a:solidFill>
              <a:schemeClr val="accent6"/>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u</a:t>
              </a:r>
            </a:p>
          </p:txBody>
        </p:sp>
        <p:sp>
          <p:nvSpPr>
            <p:cNvPr id="37" name="TextBox 36">
              <a:extLst>
                <a:ext uri="{FF2B5EF4-FFF2-40B4-BE49-F238E27FC236}">
                  <a16:creationId xmlns:a16="http://schemas.microsoft.com/office/drawing/2014/main" id="{E178657E-0DAA-482C-A96F-3F9C028B56E5}"/>
                </a:ext>
              </a:extLst>
            </p:cNvPr>
            <p:cNvSpPr txBox="1">
              <a:spLocks/>
            </p:cNvSpPr>
            <p:nvPr userDrawn="1"/>
          </p:nvSpPr>
          <p:spPr>
            <a:xfrm>
              <a:off x="3240000" y="6300000"/>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i</a:t>
              </a:r>
            </a:p>
          </p:txBody>
        </p:sp>
        <p:sp>
          <p:nvSpPr>
            <p:cNvPr id="38" name="TextBox 37">
              <a:extLst>
                <a:ext uri="{FF2B5EF4-FFF2-40B4-BE49-F238E27FC236}">
                  <a16:creationId xmlns:a16="http://schemas.microsoft.com/office/drawing/2014/main" id="{726A87AF-46EC-4AEF-A0E9-0724C0BBB244}"/>
                </a:ext>
              </a:extLst>
            </p:cNvPr>
            <p:cNvSpPr txBox="1">
              <a:spLocks/>
            </p:cNvSpPr>
            <p:nvPr userDrawn="1"/>
          </p:nvSpPr>
          <p:spPr>
            <a:xfrm>
              <a:off x="288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r</a:t>
              </a:r>
            </a:p>
          </p:txBody>
        </p:sp>
        <p:sp>
          <p:nvSpPr>
            <p:cNvPr id="39" name="TextBox 38">
              <a:extLst>
                <a:ext uri="{FF2B5EF4-FFF2-40B4-BE49-F238E27FC236}">
                  <a16:creationId xmlns:a16="http://schemas.microsoft.com/office/drawing/2014/main" id="{86E8E985-71CB-4DED-85B0-4B5C7F5BF8E6}"/>
                </a:ext>
              </a:extLst>
            </p:cNvPr>
            <p:cNvSpPr txBox="1">
              <a:spLocks/>
            </p:cNvSpPr>
            <p:nvPr userDrawn="1"/>
          </p:nvSpPr>
          <p:spPr>
            <a:xfrm>
              <a:off x="3960000" y="6300000"/>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l</a:t>
              </a:r>
            </a:p>
          </p:txBody>
        </p:sp>
        <p:sp>
          <p:nvSpPr>
            <p:cNvPr id="40" name="TextBox 39">
              <a:extLst>
                <a:ext uri="{FF2B5EF4-FFF2-40B4-BE49-F238E27FC236}">
                  <a16:creationId xmlns:a16="http://schemas.microsoft.com/office/drawing/2014/main" id="{B8EB7BB4-070C-4B6C-A65E-754D883D8C0F}"/>
                </a:ext>
              </a:extLst>
            </p:cNvPr>
            <p:cNvSpPr txBox="1">
              <a:spLocks/>
            </p:cNvSpPr>
            <p:nvPr userDrawn="1"/>
          </p:nvSpPr>
          <p:spPr>
            <a:xfrm>
              <a:off x="3600000" y="6300000"/>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a</a:t>
              </a:r>
            </a:p>
          </p:txBody>
        </p:sp>
        <p:sp>
          <p:nvSpPr>
            <p:cNvPr id="41" name="TextBox 40">
              <a:extLst>
                <a:ext uri="{FF2B5EF4-FFF2-40B4-BE49-F238E27FC236}">
                  <a16:creationId xmlns:a16="http://schemas.microsoft.com/office/drawing/2014/main" id="{98B647DB-C9EA-44AB-81A1-4116D83D78AC}"/>
                </a:ext>
              </a:extLst>
            </p:cNvPr>
            <p:cNvSpPr txBox="1">
              <a:spLocks/>
            </p:cNvSpPr>
            <p:nvPr userDrawn="1"/>
          </p:nvSpPr>
          <p:spPr>
            <a:xfrm>
              <a:off x="2520000" y="6300000"/>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42" name="TextBox 41">
              <a:extLst>
                <a:ext uri="{FF2B5EF4-FFF2-40B4-BE49-F238E27FC236}">
                  <a16:creationId xmlns:a16="http://schemas.microsoft.com/office/drawing/2014/main" id="{EBC6B7D6-E6D4-4936-89C8-97942E47C6D0}"/>
                </a:ext>
              </a:extLst>
            </p:cNvPr>
            <p:cNvSpPr txBox="1">
              <a:spLocks/>
            </p:cNvSpPr>
            <p:nvPr userDrawn="1"/>
          </p:nvSpPr>
          <p:spPr>
            <a:xfrm>
              <a:off x="1080000" y="6300000"/>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43" name="TextBox 42">
              <a:extLst>
                <a:ext uri="{FF2B5EF4-FFF2-40B4-BE49-F238E27FC236}">
                  <a16:creationId xmlns:a16="http://schemas.microsoft.com/office/drawing/2014/main" id="{3E48C397-5F55-466B-A2A0-4D7962140557}"/>
                </a:ext>
              </a:extLst>
            </p:cNvPr>
            <p:cNvSpPr txBox="1">
              <a:spLocks/>
            </p:cNvSpPr>
            <p:nvPr userDrawn="1"/>
          </p:nvSpPr>
          <p:spPr>
            <a:xfrm>
              <a:off x="1800000" y="6300000"/>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t</a:t>
              </a:r>
            </a:p>
          </p:txBody>
        </p:sp>
      </p:grpSp>
      <p:sp>
        <p:nvSpPr>
          <p:cNvPr id="16" name="TextBox 15">
            <a:extLst>
              <a:ext uri="{FF2B5EF4-FFF2-40B4-BE49-F238E27FC236}">
                <a16:creationId xmlns:a16="http://schemas.microsoft.com/office/drawing/2014/main" id="{41409722-EF1F-4235-A748-C071A0260738}"/>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32159275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bg>
      <p:bgPr>
        <a:pattFill prst="lgGrid">
          <a:fgClr>
            <a:schemeClr val="accent3"/>
          </a:fgClr>
          <a:bgClr>
            <a:schemeClr val="bg1"/>
          </a:bgClr>
        </a:pattFill>
        <a:effectLst/>
      </p:bgPr>
    </p:bg>
    <p:spTree>
      <p:nvGrpSpPr>
        <p:cNvPr id="1" name=""/>
        <p:cNvGrpSpPr/>
        <p:nvPr/>
      </p:nvGrpSpPr>
      <p:grpSpPr>
        <a:xfrm>
          <a:off x="0" y="0"/>
          <a:ext cx="0" cy="0"/>
          <a:chOff x="0" y="0"/>
          <a:chExt cx="0" cy="0"/>
        </a:xfrm>
      </p:grpSpPr>
      <p:sp>
        <p:nvSpPr>
          <p:cNvPr id="22" name="Title 1"/>
          <p:cNvSpPr txBox="1">
            <a:spLocks/>
          </p:cNvSpPr>
          <p:nvPr userDrawn="1"/>
        </p:nvSpPr>
        <p:spPr>
          <a:xfrm>
            <a:off x="2160000" y="3240000"/>
            <a:ext cx="6750000" cy="1350000"/>
          </a:xfrm>
          <a:prstGeom prst="rect">
            <a:avLst/>
          </a:prstGeom>
          <a:solidFill>
            <a:schemeClr val="accent1"/>
          </a:solidFill>
          <a:ln w="36000">
            <a:noFill/>
          </a:ln>
          <a:effectLst/>
        </p:spPr>
        <p:txBody>
          <a:bodyPr vert="horz" lIns="54000" tIns="54000" rIns="54000" bIns="54000" rtlCol="0" anchor="b">
            <a:noAutofit/>
          </a:bodyPr>
          <a:lstStyle>
            <a:lvl1pPr algn="ctr" defTabSz="914400" rtl="0" eaLnBrk="1" latinLnBrk="0" hangingPunct="1">
              <a:lnSpc>
                <a:spcPct val="90000"/>
              </a:lnSpc>
              <a:spcBef>
                <a:spcPct val="0"/>
              </a:spcBef>
              <a:buNone/>
              <a:defRPr sz="6000" kern="1200" baseline="0">
                <a:solidFill>
                  <a:schemeClr val="bg1"/>
                </a:solidFill>
                <a:latin typeface="Palatino Linotype" panose="02040502050505030304" pitchFamily="18" charset="0"/>
                <a:ea typeface="+mj-ea"/>
                <a:cs typeface="+mj-cs"/>
              </a:defRPr>
            </a:lvl1pPr>
          </a:lstStyle>
          <a:p>
            <a:pPr algn="r"/>
            <a:endParaRPr lang="en-US" sz="1200" baseline="0">
              <a:solidFill>
                <a:schemeClr val="tx1"/>
              </a:solidFill>
              <a:latin typeface="+mn-lt"/>
            </a:endParaRPr>
          </a:p>
        </p:txBody>
      </p:sp>
      <p:sp>
        <p:nvSpPr>
          <p:cNvPr id="23" name="Title 1"/>
          <p:cNvSpPr txBox="1">
            <a:spLocks/>
          </p:cNvSpPr>
          <p:nvPr userDrawn="1"/>
        </p:nvSpPr>
        <p:spPr>
          <a:xfrm>
            <a:off x="270000" y="264557"/>
            <a:ext cx="6750000" cy="1350000"/>
          </a:xfrm>
          <a:prstGeom prst="rect">
            <a:avLst/>
          </a:prstGeom>
          <a:solidFill>
            <a:schemeClr val="accent2"/>
          </a:solidFill>
          <a:ln w="36000">
            <a:noFill/>
          </a:ln>
        </p:spPr>
        <p:txBody>
          <a:bodyPr vert="horz" lIns="68580" tIns="34290" rIns="68580" bIns="34290" rtlCol="0" anchor="t">
            <a:normAutofit/>
          </a:bodyPr>
          <a:lstStyle>
            <a:lvl1pPr algn="l" defTabSz="914400" rtl="0" eaLnBrk="1" latinLnBrk="0" hangingPunct="1">
              <a:lnSpc>
                <a:spcPct val="90000"/>
              </a:lnSpc>
              <a:spcBef>
                <a:spcPct val="0"/>
              </a:spcBef>
              <a:buNone/>
              <a:defRPr sz="4400" kern="1200">
                <a:solidFill>
                  <a:schemeClr val="bg1"/>
                </a:solidFill>
                <a:latin typeface="Palatino Linotype" panose="02040502050505030304" pitchFamily="18" charset="0"/>
                <a:ea typeface="+mj-ea"/>
                <a:cs typeface="+mj-cs"/>
              </a:defRPr>
            </a:lvl1pPr>
          </a:lstStyle>
          <a:p>
            <a:endParaRPr lang="en-MY" sz="1500" kern="1200" baseline="0">
              <a:solidFill>
                <a:schemeClr val="tx1"/>
              </a:solidFill>
              <a:latin typeface="+mn-lt"/>
              <a:ea typeface="+mj-ea"/>
              <a:cs typeface="+mj-cs"/>
            </a:endParaRPr>
          </a:p>
        </p:txBody>
      </p:sp>
      <p:sp>
        <p:nvSpPr>
          <p:cNvPr id="2" name="Title 1"/>
          <p:cNvSpPr>
            <a:spLocks noGrp="1"/>
          </p:cNvSpPr>
          <p:nvPr>
            <p:ph type="ctrTitle"/>
          </p:nvPr>
        </p:nvSpPr>
        <p:spPr>
          <a:xfrm>
            <a:off x="1215000" y="1350000"/>
            <a:ext cx="6750000" cy="2160000"/>
          </a:xfrm>
          <a:solidFill>
            <a:schemeClr val="accent4"/>
          </a:solidFill>
          <a:ln w="36000">
            <a:noFill/>
          </a:ln>
          <a:effectLst/>
        </p:spPr>
        <p:txBody>
          <a:bodyPr lIns="72000" tIns="72000" rIns="72000" bIns="72000" anchor="ctr">
            <a:noAutofit/>
          </a:bodyPr>
          <a:lstStyle>
            <a:lvl1pPr algn="ctr">
              <a:defRPr sz="3000" baseline="0">
                <a:solidFill>
                  <a:schemeClr val="bg1"/>
                </a:solidFill>
                <a:latin typeface="+mn-lt"/>
              </a:defRPr>
            </a:lvl1pPr>
          </a:lstStyle>
          <a:p>
            <a:endParaRPr lang="en-MY"/>
          </a:p>
        </p:txBody>
      </p:sp>
      <p:sp>
        <p:nvSpPr>
          <p:cNvPr id="25" name="Slide Number Placeholder 5"/>
          <p:cNvSpPr>
            <a:spLocks noGrp="1"/>
          </p:cNvSpPr>
          <p:nvPr>
            <p:ph type="sldNum" sz="quarter" idx="12"/>
          </p:nvPr>
        </p:nvSpPr>
        <p:spPr>
          <a:xfrm>
            <a:off x="8343000" y="4725000"/>
            <a:ext cx="540000" cy="273844"/>
          </a:xfrm>
          <a:solidFill>
            <a:schemeClr val="accent2"/>
          </a:solidFill>
          <a:ln w="36000">
            <a:noFill/>
          </a:ln>
        </p:spPr>
        <p:txBody>
          <a:bodyPr lIns="72000" tIns="72000" rIns="72000" bIns="72000" anchor="ctr" anchorCtr="1"/>
          <a:lstStyle>
            <a:lvl1pPr>
              <a:defRPr sz="1350" b="1">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sp>
        <p:nvSpPr>
          <p:cNvPr id="21" name="TextBox 20"/>
          <p:cNvSpPr txBox="1">
            <a:spLocks/>
          </p:cNvSpPr>
          <p:nvPr userDrawn="1"/>
        </p:nvSpPr>
        <p:spPr>
          <a:xfrm>
            <a:off x="27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n</a:t>
            </a:r>
          </a:p>
        </p:txBody>
      </p:sp>
      <p:sp>
        <p:nvSpPr>
          <p:cNvPr id="24" name="TextBox 23"/>
          <p:cNvSpPr txBox="1">
            <a:spLocks/>
          </p:cNvSpPr>
          <p:nvPr userDrawn="1"/>
        </p:nvSpPr>
        <p:spPr>
          <a:xfrm>
            <a:off x="54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t>
            </a:r>
          </a:p>
        </p:txBody>
      </p:sp>
      <p:sp>
        <p:nvSpPr>
          <p:cNvPr id="26" name="TextBox 25"/>
          <p:cNvSpPr txBox="1">
            <a:spLocks/>
          </p:cNvSpPr>
          <p:nvPr userDrawn="1"/>
        </p:nvSpPr>
        <p:spPr>
          <a:xfrm>
            <a:off x="81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27" name="TextBox 26"/>
          <p:cNvSpPr txBox="1">
            <a:spLocks/>
          </p:cNvSpPr>
          <p:nvPr userDrawn="1"/>
        </p:nvSpPr>
        <p:spPr>
          <a:xfrm>
            <a:off x="108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c</a:t>
            </a:r>
          </a:p>
        </p:txBody>
      </p:sp>
      <p:sp>
        <p:nvSpPr>
          <p:cNvPr id="28" name="TextBox 27"/>
          <p:cNvSpPr txBox="1">
            <a:spLocks/>
          </p:cNvSpPr>
          <p:nvPr userDrawn="1"/>
        </p:nvSpPr>
        <p:spPr>
          <a:xfrm>
            <a:off x="135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t</a:t>
            </a:r>
          </a:p>
        </p:txBody>
      </p:sp>
      <p:sp>
        <p:nvSpPr>
          <p:cNvPr id="29" name="TextBox 28"/>
          <p:cNvSpPr txBox="1">
            <a:spLocks/>
          </p:cNvSpPr>
          <p:nvPr userDrawn="1"/>
        </p:nvSpPr>
        <p:spPr>
          <a:xfrm>
            <a:off x="1620000" y="4725000"/>
            <a:ext cx="270000" cy="270000"/>
          </a:xfrm>
          <a:prstGeom prst="rect">
            <a:avLst/>
          </a:prstGeom>
          <a:solidFill>
            <a:schemeClr val="accent6"/>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u</a:t>
            </a:r>
          </a:p>
        </p:txBody>
      </p:sp>
      <p:sp>
        <p:nvSpPr>
          <p:cNvPr id="30" name="TextBox 29"/>
          <p:cNvSpPr txBox="1">
            <a:spLocks/>
          </p:cNvSpPr>
          <p:nvPr userDrawn="1"/>
        </p:nvSpPr>
        <p:spPr>
          <a:xfrm>
            <a:off x="243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i</a:t>
            </a:r>
          </a:p>
        </p:txBody>
      </p:sp>
      <p:sp>
        <p:nvSpPr>
          <p:cNvPr id="31" name="TextBox 30"/>
          <p:cNvSpPr txBox="1">
            <a:spLocks/>
          </p:cNvSpPr>
          <p:nvPr userDrawn="1"/>
        </p:nvSpPr>
        <p:spPr>
          <a:xfrm>
            <a:off x="216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r</a:t>
            </a:r>
          </a:p>
        </p:txBody>
      </p:sp>
      <p:sp>
        <p:nvSpPr>
          <p:cNvPr id="32" name="TextBox 31"/>
          <p:cNvSpPr txBox="1">
            <a:spLocks/>
          </p:cNvSpPr>
          <p:nvPr userDrawn="1"/>
        </p:nvSpPr>
        <p:spPr>
          <a:xfrm>
            <a:off x="297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l</a:t>
            </a:r>
          </a:p>
        </p:txBody>
      </p:sp>
      <p:sp>
        <p:nvSpPr>
          <p:cNvPr id="33" name="TextBox 32"/>
          <p:cNvSpPr txBox="1">
            <a:spLocks/>
          </p:cNvSpPr>
          <p:nvPr userDrawn="1"/>
        </p:nvSpPr>
        <p:spPr>
          <a:xfrm>
            <a:off x="270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a</a:t>
            </a:r>
          </a:p>
        </p:txBody>
      </p:sp>
      <p:sp>
        <p:nvSpPr>
          <p:cNvPr id="34" name="TextBox 33"/>
          <p:cNvSpPr txBox="1">
            <a:spLocks/>
          </p:cNvSpPr>
          <p:nvPr userDrawn="1"/>
        </p:nvSpPr>
        <p:spPr>
          <a:xfrm>
            <a:off x="189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35" name="TextBox 34"/>
          <p:cNvSpPr txBox="1">
            <a:spLocks/>
          </p:cNvSpPr>
          <p:nvPr userDrawn="1"/>
        </p:nvSpPr>
        <p:spPr>
          <a:xfrm>
            <a:off x="81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36" name="TextBox 35"/>
          <p:cNvSpPr txBox="1">
            <a:spLocks/>
          </p:cNvSpPr>
          <p:nvPr userDrawn="1"/>
        </p:nvSpPr>
        <p:spPr>
          <a:xfrm>
            <a:off x="135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t</a:t>
            </a:r>
          </a:p>
        </p:txBody>
      </p:sp>
      <p:sp>
        <p:nvSpPr>
          <p:cNvPr id="19" name="TextBox 18">
            <a:extLst>
              <a:ext uri="{FF2B5EF4-FFF2-40B4-BE49-F238E27FC236}">
                <a16:creationId xmlns:a16="http://schemas.microsoft.com/office/drawing/2014/main" id="{24662C28-F423-487A-B4FF-E29D60C18AF6}"/>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3641846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2_Title and Content">
    <p:bg>
      <p:bgPr>
        <a:pattFill prst="lgGrid">
          <a:fgClr>
            <a:schemeClr val="accent3"/>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a:ln w="36000">
            <a:noFill/>
          </a:ln>
        </p:spPr>
        <p:txBody>
          <a:bodyPr>
            <a:normAutofit/>
          </a:bodyPr>
          <a:lstStyle>
            <a:lvl1pPr>
              <a:defRPr sz="2250">
                <a:solidFill>
                  <a:schemeClr val="tx1"/>
                </a:solidFill>
                <a:latin typeface="+mn-lt"/>
              </a:defRPr>
            </a:lvl1pPr>
          </a:lstStyle>
          <a:p>
            <a:r>
              <a:rPr lang="en-US"/>
              <a:t>Click to edit Master title style</a:t>
            </a:r>
            <a:endParaRPr lang="en-MY"/>
          </a:p>
        </p:txBody>
      </p:sp>
      <p:sp>
        <p:nvSpPr>
          <p:cNvPr id="3" name="Content Placeholder 2"/>
          <p:cNvSpPr>
            <a:spLocks noGrp="1"/>
          </p:cNvSpPr>
          <p:nvPr>
            <p:ph idx="1"/>
          </p:nvPr>
        </p:nvSpPr>
        <p:spPr>
          <a:noFill/>
          <a:ln w="36000">
            <a:noFill/>
          </a:ln>
        </p:spPr>
        <p:txBody>
          <a:bodyPr>
            <a:noAutofit/>
          </a:bodyPr>
          <a:lstStyle>
            <a:lvl1pPr algn="just">
              <a:defRPr sz="1800"/>
            </a:lvl1pPr>
            <a:lvl2pPr algn="just">
              <a:defRPr sz="1800"/>
            </a:lvl2pPr>
            <a:lvl3pPr algn="just">
              <a:defRPr sz="1800"/>
            </a:lvl3pPr>
            <a:lvl4pPr algn="just">
              <a:defRPr sz="1800"/>
            </a:lvl4pPr>
            <a:lvl5pPr algn="jus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33" name="Slide Number Placeholder 5"/>
          <p:cNvSpPr>
            <a:spLocks noGrp="1"/>
          </p:cNvSpPr>
          <p:nvPr>
            <p:ph type="sldNum" sz="quarter" idx="12"/>
          </p:nvPr>
        </p:nvSpPr>
        <p:spPr>
          <a:xfrm>
            <a:off x="8343000" y="4725000"/>
            <a:ext cx="540000" cy="273844"/>
          </a:xfrm>
          <a:solidFill>
            <a:schemeClr val="accent2"/>
          </a:solidFill>
          <a:ln w="36000">
            <a:noFill/>
          </a:ln>
        </p:spPr>
        <p:txBody>
          <a:bodyPr lIns="72000" tIns="72000" rIns="72000" bIns="72000" anchor="ctr" anchorCtr="1"/>
          <a:lstStyle>
            <a:lvl1pPr>
              <a:defRPr sz="1350" b="1">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grpSp>
        <p:nvGrpSpPr>
          <p:cNvPr id="34" name="Group 33">
            <a:extLst>
              <a:ext uri="{FF2B5EF4-FFF2-40B4-BE49-F238E27FC236}">
                <a16:creationId xmlns:a16="http://schemas.microsoft.com/office/drawing/2014/main" id="{B9EF31A5-1DB5-43F4-9AD8-A15242E53BD5}"/>
              </a:ext>
            </a:extLst>
          </p:cNvPr>
          <p:cNvGrpSpPr/>
          <p:nvPr userDrawn="1"/>
        </p:nvGrpSpPr>
        <p:grpSpPr>
          <a:xfrm>
            <a:off x="5770688" y="160144"/>
            <a:ext cx="2970000" cy="270000"/>
            <a:chOff x="360000" y="6300000"/>
            <a:chExt cx="3960000" cy="360000"/>
          </a:xfrm>
        </p:grpSpPr>
        <p:sp>
          <p:nvSpPr>
            <p:cNvPr id="35" name="TextBox 34">
              <a:extLst>
                <a:ext uri="{FF2B5EF4-FFF2-40B4-BE49-F238E27FC236}">
                  <a16:creationId xmlns:a16="http://schemas.microsoft.com/office/drawing/2014/main" id="{1CCA4DD5-72FC-4387-A123-B08206E89CE2}"/>
                </a:ext>
              </a:extLst>
            </p:cNvPr>
            <p:cNvSpPr txBox="1">
              <a:spLocks/>
            </p:cNvSpPr>
            <p:nvPr userDrawn="1"/>
          </p:nvSpPr>
          <p:spPr>
            <a:xfrm>
              <a:off x="360000" y="6300000"/>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n</a:t>
              </a:r>
            </a:p>
          </p:txBody>
        </p:sp>
        <p:sp>
          <p:nvSpPr>
            <p:cNvPr id="36" name="TextBox 35">
              <a:extLst>
                <a:ext uri="{FF2B5EF4-FFF2-40B4-BE49-F238E27FC236}">
                  <a16:creationId xmlns:a16="http://schemas.microsoft.com/office/drawing/2014/main" id="{0919F5E7-C3AA-44BD-A50B-710AC322F886}"/>
                </a:ext>
              </a:extLst>
            </p:cNvPr>
            <p:cNvSpPr txBox="1">
              <a:spLocks/>
            </p:cNvSpPr>
            <p:nvPr userDrawn="1"/>
          </p:nvSpPr>
          <p:spPr>
            <a:xfrm>
              <a:off x="72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t>
              </a:r>
            </a:p>
          </p:txBody>
        </p:sp>
        <p:sp>
          <p:nvSpPr>
            <p:cNvPr id="37" name="TextBox 36">
              <a:extLst>
                <a:ext uri="{FF2B5EF4-FFF2-40B4-BE49-F238E27FC236}">
                  <a16:creationId xmlns:a16="http://schemas.microsoft.com/office/drawing/2014/main" id="{76C131DD-2014-4F94-ADAB-0D5556337E80}"/>
                </a:ext>
              </a:extLst>
            </p:cNvPr>
            <p:cNvSpPr txBox="1">
              <a:spLocks/>
            </p:cNvSpPr>
            <p:nvPr userDrawn="1"/>
          </p:nvSpPr>
          <p:spPr>
            <a:xfrm>
              <a:off x="108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38" name="TextBox 37">
              <a:extLst>
                <a:ext uri="{FF2B5EF4-FFF2-40B4-BE49-F238E27FC236}">
                  <a16:creationId xmlns:a16="http://schemas.microsoft.com/office/drawing/2014/main" id="{14E3F870-1AE5-4B2C-BAF7-0BD0D71623C7}"/>
                </a:ext>
              </a:extLst>
            </p:cNvPr>
            <p:cNvSpPr txBox="1">
              <a:spLocks/>
            </p:cNvSpPr>
            <p:nvPr userDrawn="1"/>
          </p:nvSpPr>
          <p:spPr>
            <a:xfrm>
              <a:off x="1440000" y="6300000"/>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c</a:t>
              </a:r>
            </a:p>
          </p:txBody>
        </p:sp>
        <p:sp>
          <p:nvSpPr>
            <p:cNvPr id="39" name="TextBox 38">
              <a:extLst>
                <a:ext uri="{FF2B5EF4-FFF2-40B4-BE49-F238E27FC236}">
                  <a16:creationId xmlns:a16="http://schemas.microsoft.com/office/drawing/2014/main" id="{9898A54F-6178-4C8C-B40A-65F5888C2C59}"/>
                </a:ext>
              </a:extLst>
            </p:cNvPr>
            <p:cNvSpPr txBox="1">
              <a:spLocks/>
            </p:cNvSpPr>
            <p:nvPr userDrawn="1"/>
          </p:nvSpPr>
          <p:spPr>
            <a:xfrm>
              <a:off x="180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t</a:t>
              </a:r>
            </a:p>
          </p:txBody>
        </p:sp>
        <p:sp>
          <p:nvSpPr>
            <p:cNvPr id="40" name="TextBox 39">
              <a:extLst>
                <a:ext uri="{FF2B5EF4-FFF2-40B4-BE49-F238E27FC236}">
                  <a16:creationId xmlns:a16="http://schemas.microsoft.com/office/drawing/2014/main" id="{8ED75786-23B8-4176-B021-75668E595359}"/>
                </a:ext>
              </a:extLst>
            </p:cNvPr>
            <p:cNvSpPr txBox="1">
              <a:spLocks/>
            </p:cNvSpPr>
            <p:nvPr userDrawn="1"/>
          </p:nvSpPr>
          <p:spPr>
            <a:xfrm>
              <a:off x="2160000" y="6300000"/>
              <a:ext cx="360000" cy="360000"/>
            </a:xfrm>
            <a:prstGeom prst="rect">
              <a:avLst/>
            </a:prstGeom>
            <a:solidFill>
              <a:schemeClr val="accent6"/>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u</a:t>
              </a:r>
            </a:p>
          </p:txBody>
        </p:sp>
        <p:sp>
          <p:nvSpPr>
            <p:cNvPr id="41" name="TextBox 40">
              <a:extLst>
                <a:ext uri="{FF2B5EF4-FFF2-40B4-BE49-F238E27FC236}">
                  <a16:creationId xmlns:a16="http://schemas.microsoft.com/office/drawing/2014/main" id="{6B68B186-0D09-4265-BD5C-F00D10ECBE81}"/>
                </a:ext>
              </a:extLst>
            </p:cNvPr>
            <p:cNvSpPr txBox="1">
              <a:spLocks/>
            </p:cNvSpPr>
            <p:nvPr userDrawn="1"/>
          </p:nvSpPr>
          <p:spPr>
            <a:xfrm>
              <a:off x="3240000" y="6300000"/>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i</a:t>
              </a:r>
            </a:p>
          </p:txBody>
        </p:sp>
        <p:sp>
          <p:nvSpPr>
            <p:cNvPr id="42" name="TextBox 41">
              <a:extLst>
                <a:ext uri="{FF2B5EF4-FFF2-40B4-BE49-F238E27FC236}">
                  <a16:creationId xmlns:a16="http://schemas.microsoft.com/office/drawing/2014/main" id="{871F56FB-50F8-4DA8-82C1-DD2D99F551D6}"/>
                </a:ext>
              </a:extLst>
            </p:cNvPr>
            <p:cNvSpPr txBox="1">
              <a:spLocks/>
            </p:cNvSpPr>
            <p:nvPr userDrawn="1"/>
          </p:nvSpPr>
          <p:spPr>
            <a:xfrm>
              <a:off x="288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r</a:t>
              </a:r>
            </a:p>
          </p:txBody>
        </p:sp>
        <p:sp>
          <p:nvSpPr>
            <p:cNvPr id="43" name="TextBox 42">
              <a:extLst>
                <a:ext uri="{FF2B5EF4-FFF2-40B4-BE49-F238E27FC236}">
                  <a16:creationId xmlns:a16="http://schemas.microsoft.com/office/drawing/2014/main" id="{6BE61614-0D21-4AF3-898D-61694A4BD7C5}"/>
                </a:ext>
              </a:extLst>
            </p:cNvPr>
            <p:cNvSpPr txBox="1">
              <a:spLocks/>
            </p:cNvSpPr>
            <p:nvPr userDrawn="1"/>
          </p:nvSpPr>
          <p:spPr>
            <a:xfrm>
              <a:off x="3960000" y="6300000"/>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l</a:t>
              </a:r>
            </a:p>
          </p:txBody>
        </p:sp>
        <p:sp>
          <p:nvSpPr>
            <p:cNvPr id="44" name="TextBox 43">
              <a:extLst>
                <a:ext uri="{FF2B5EF4-FFF2-40B4-BE49-F238E27FC236}">
                  <a16:creationId xmlns:a16="http://schemas.microsoft.com/office/drawing/2014/main" id="{0FB773DF-4FFC-4F50-9908-1F5F1238B977}"/>
                </a:ext>
              </a:extLst>
            </p:cNvPr>
            <p:cNvSpPr txBox="1">
              <a:spLocks/>
            </p:cNvSpPr>
            <p:nvPr userDrawn="1"/>
          </p:nvSpPr>
          <p:spPr>
            <a:xfrm>
              <a:off x="3600000" y="6300000"/>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a</a:t>
              </a:r>
            </a:p>
          </p:txBody>
        </p:sp>
        <p:sp>
          <p:nvSpPr>
            <p:cNvPr id="45" name="TextBox 44">
              <a:extLst>
                <a:ext uri="{FF2B5EF4-FFF2-40B4-BE49-F238E27FC236}">
                  <a16:creationId xmlns:a16="http://schemas.microsoft.com/office/drawing/2014/main" id="{26F0ED5C-0C80-467B-9E70-F497D352BFA3}"/>
                </a:ext>
              </a:extLst>
            </p:cNvPr>
            <p:cNvSpPr txBox="1">
              <a:spLocks/>
            </p:cNvSpPr>
            <p:nvPr userDrawn="1"/>
          </p:nvSpPr>
          <p:spPr>
            <a:xfrm>
              <a:off x="2520000" y="6300000"/>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46" name="TextBox 45">
              <a:extLst>
                <a:ext uri="{FF2B5EF4-FFF2-40B4-BE49-F238E27FC236}">
                  <a16:creationId xmlns:a16="http://schemas.microsoft.com/office/drawing/2014/main" id="{56662861-F042-47F4-9D44-5CD1C9745ACF}"/>
                </a:ext>
              </a:extLst>
            </p:cNvPr>
            <p:cNvSpPr txBox="1">
              <a:spLocks/>
            </p:cNvSpPr>
            <p:nvPr userDrawn="1"/>
          </p:nvSpPr>
          <p:spPr>
            <a:xfrm>
              <a:off x="1080000" y="6300000"/>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47" name="TextBox 46">
              <a:extLst>
                <a:ext uri="{FF2B5EF4-FFF2-40B4-BE49-F238E27FC236}">
                  <a16:creationId xmlns:a16="http://schemas.microsoft.com/office/drawing/2014/main" id="{EA4D67F9-6BD5-4176-A5DD-F266D51FB4C3}"/>
                </a:ext>
              </a:extLst>
            </p:cNvPr>
            <p:cNvSpPr txBox="1">
              <a:spLocks/>
            </p:cNvSpPr>
            <p:nvPr userDrawn="1"/>
          </p:nvSpPr>
          <p:spPr>
            <a:xfrm>
              <a:off x="1800000" y="6300000"/>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t</a:t>
              </a:r>
            </a:p>
          </p:txBody>
        </p:sp>
      </p:grpSp>
      <p:sp>
        <p:nvSpPr>
          <p:cNvPr id="19" name="TextBox 18">
            <a:extLst>
              <a:ext uri="{FF2B5EF4-FFF2-40B4-BE49-F238E27FC236}">
                <a16:creationId xmlns:a16="http://schemas.microsoft.com/office/drawing/2014/main" id="{F0ACFA66-FF2D-4EA0-98FF-EF76E5559C04}"/>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3487491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o Content">
    <p:bg>
      <p:bgPr>
        <a:pattFill prst="lgGrid">
          <a:fgClr>
            <a:schemeClr val="accent3"/>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369219"/>
            <a:ext cx="3886200" cy="3263504"/>
          </a:xfrm>
          <a:noFill/>
          <a:ln w="36000">
            <a:noFill/>
          </a:ln>
        </p:spPr>
        <p:txBody>
          <a:bodyPr vert="horz" lIns="91440" tIns="45720" rIns="91440" bIns="45720" rtlCol="0">
            <a:noAutofit/>
          </a:bodyPr>
          <a:lstStyle>
            <a:lvl1pPr>
              <a:defRPr lang="en-US" sz="1800" smtClean="0"/>
            </a:lvl1pPr>
            <a:lvl2pPr>
              <a:defRPr lang="en-US" smtClean="0"/>
            </a:lvl2pPr>
            <a:lvl3pPr>
              <a:defRPr lang="en-US" sz="1800" smtClean="0"/>
            </a:lvl3pPr>
            <a:lvl4pPr>
              <a:defRPr lang="en-US" sz="1800" smtClean="0"/>
            </a:lvl4pPr>
            <a:lvl5pPr>
              <a:defRPr lang="en-MY" sz="1800"/>
            </a:lvl5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sp>
        <p:nvSpPr>
          <p:cNvPr id="4" name="Content Placeholder 3"/>
          <p:cNvSpPr>
            <a:spLocks noGrp="1"/>
          </p:cNvSpPr>
          <p:nvPr>
            <p:ph sz="half" idx="2"/>
          </p:nvPr>
        </p:nvSpPr>
        <p:spPr>
          <a:xfrm>
            <a:off x="4629150" y="1369219"/>
            <a:ext cx="3886200" cy="3263504"/>
          </a:xfrm>
          <a:noFill/>
          <a:ln w="36000">
            <a:noFill/>
          </a:ln>
        </p:spPr>
        <p:txBody>
          <a:bodyPr vert="horz" lIns="91440" tIns="45720" rIns="91440" bIns="45720" rtlCol="0">
            <a:noAutofit/>
          </a:bodyPr>
          <a:lstStyle>
            <a:lvl1pPr>
              <a:defRPr lang="en-US" sz="1800" smtClean="0"/>
            </a:lvl1pPr>
            <a:lvl2pPr>
              <a:defRPr lang="en-US" smtClean="0"/>
            </a:lvl2pPr>
            <a:lvl3pPr>
              <a:defRPr lang="en-US" sz="1800" smtClean="0"/>
            </a:lvl3pPr>
            <a:lvl4pPr>
              <a:defRPr lang="en-US" sz="1800" smtClean="0"/>
            </a:lvl4pPr>
            <a:lvl5pPr>
              <a:defRPr lang="en-MY" sz="1800"/>
            </a:lvl5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sp>
        <p:nvSpPr>
          <p:cNvPr id="9" name="Title 1"/>
          <p:cNvSpPr>
            <a:spLocks noGrp="1"/>
          </p:cNvSpPr>
          <p:nvPr>
            <p:ph type="title"/>
          </p:nvPr>
        </p:nvSpPr>
        <p:spPr>
          <a:xfrm>
            <a:off x="628650" y="273844"/>
            <a:ext cx="7886700" cy="994172"/>
          </a:xfrm>
          <a:solidFill>
            <a:schemeClr val="accent2"/>
          </a:solidFill>
          <a:ln w="36000">
            <a:noFill/>
          </a:ln>
        </p:spPr>
        <p:txBody>
          <a:bodyPr>
            <a:normAutofit/>
          </a:bodyPr>
          <a:lstStyle>
            <a:lvl1pPr>
              <a:defRPr sz="2250">
                <a:solidFill>
                  <a:schemeClr val="tx1"/>
                </a:solidFill>
                <a:latin typeface="+mn-lt"/>
              </a:defRPr>
            </a:lvl1pPr>
          </a:lstStyle>
          <a:p>
            <a:r>
              <a:rPr lang="en-US"/>
              <a:t>Click to edit Master title style</a:t>
            </a:r>
            <a:endParaRPr lang="en-MY"/>
          </a:p>
        </p:txBody>
      </p:sp>
      <p:sp>
        <p:nvSpPr>
          <p:cNvPr id="23" name="Slide Number Placeholder 5"/>
          <p:cNvSpPr>
            <a:spLocks noGrp="1"/>
          </p:cNvSpPr>
          <p:nvPr>
            <p:ph type="sldNum" sz="quarter" idx="12"/>
          </p:nvPr>
        </p:nvSpPr>
        <p:spPr>
          <a:xfrm>
            <a:off x="8343000" y="4725000"/>
            <a:ext cx="540000" cy="273844"/>
          </a:xfrm>
          <a:solidFill>
            <a:schemeClr val="accent2"/>
          </a:solidFill>
          <a:ln w="36000">
            <a:noFill/>
          </a:ln>
        </p:spPr>
        <p:txBody>
          <a:bodyPr vert="horz" lIns="72000" tIns="72000" rIns="72000" bIns="72000" rtlCol="0" anchor="ctr" anchorCtr="1"/>
          <a:lstStyle>
            <a:lvl1pPr>
              <a:defRPr lang="en-MY" sz="1350" b="1" smtClean="0">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grpSp>
        <p:nvGrpSpPr>
          <p:cNvPr id="36" name="Group 35">
            <a:extLst>
              <a:ext uri="{FF2B5EF4-FFF2-40B4-BE49-F238E27FC236}">
                <a16:creationId xmlns:a16="http://schemas.microsoft.com/office/drawing/2014/main" id="{3546E41E-44D8-4B61-AAD4-2DFCC4D8BB9F}"/>
              </a:ext>
            </a:extLst>
          </p:cNvPr>
          <p:cNvGrpSpPr/>
          <p:nvPr userDrawn="1"/>
        </p:nvGrpSpPr>
        <p:grpSpPr>
          <a:xfrm>
            <a:off x="5770688" y="160144"/>
            <a:ext cx="2970000" cy="270000"/>
            <a:chOff x="360000" y="6300000"/>
            <a:chExt cx="3960000" cy="360000"/>
          </a:xfrm>
        </p:grpSpPr>
        <p:sp>
          <p:nvSpPr>
            <p:cNvPr id="37" name="TextBox 36">
              <a:extLst>
                <a:ext uri="{FF2B5EF4-FFF2-40B4-BE49-F238E27FC236}">
                  <a16:creationId xmlns:a16="http://schemas.microsoft.com/office/drawing/2014/main" id="{ECCBAE66-8484-4345-B0BD-46E46F603BA7}"/>
                </a:ext>
              </a:extLst>
            </p:cNvPr>
            <p:cNvSpPr txBox="1">
              <a:spLocks/>
            </p:cNvSpPr>
            <p:nvPr userDrawn="1"/>
          </p:nvSpPr>
          <p:spPr>
            <a:xfrm>
              <a:off x="360000" y="6300000"/>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n</a:t>
              </a:r>
            </a:p>
          </p:txBody>
        </p:sp>
        <p:sp>
          <p:nvSpPr>
            <p:cNvPr id="38" name="TextBox 37">
              <a:extLst>
                <a:ext uri="{FF2B5EF4-FFF2-40B4-BE49-F238E27FC236}">
                  <a16:creationId xmlns:a16="http://schemas.microsoft.com/office/drawing/2014/main" id="{3C56A929-A2EB-4279-841B-98D21241B7C4}"/>
                </a:ext>
              </a:extLst>
            </p:cNvPr>
            <p:cNvSpPr txBox="1">
              <a:spLocks/>
            </p:cNvSpPr>
            <p:nvPr userDrawn="1"/>
          </p:nvSpPr>
          <p:spPr>
            <a:xfrm>
              <a:off x="72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t>
              </a:r>
            </a:p>
          </p:txBody>
        </p:sp>
        <p:sp>
          <p:nvSpPr>
            <p:cNvPr id="39" name="TextBox 38">
              <a:extLst>
                <a:ext uri="{FF2B5EF4-FFF2-40B4-BE49-F238E27FC236}">
                  <a16:creationId xmlns:a16="http://schemas.microsoft.com/office/drawing/2014/main" id="{E7C42103-2A16-4B60-B528-98D4D53FDD4F}"/>
                </a:ext>
              </a:extLst>
            </p:cNvPr>
            <p:cNvSpPr txBox="1">
              <a:spLocks/>
            </p:cNvSpPr>
            <p:nvPr userDrawn="1"/>
          </p:nvSpPr>
          <p:spPr>
            <a:xfrm>
              <a:off x="108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40" name="TextBox 39">
              <a:extLst>
                <a:ext uri="{FF2B5EF4-FFF2-40B4-BE49-F238E27FC236}">
                  <a16:creationId xmlns:a16="http://schemas.microsoft.com/office/drawing/2014/main" id="{6D41BC12-5619-4E94-9CB5-6A840D32D52E}"/>
                </a:ext>
              </a:extLst>
            </p:cNvPr>
            <p:cNvSpPr txBox="1">
              <a:spLocks/>
            </p:cNvSpPr>
            <p:nvPr userDrawn="1"/>
          </p:nvSpPr>
          <p:spPr>
            <a:xfrm>
              <a:off x="1440000" y="6300000"/>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c</a:t>
              </a:r>
            </a:p>
          </p:txBody>
        </p:sp>
        <p:sp>
          <p:nvSpPr>
            <p:cNvPr id="41" name="TextBox 40">
              <a:extLst>
                <a:ext uri="{FF2B5EF4-FFF2-40B4-BE49-F238E27FC236}">
                  <a16:creationId xmlns:a16="http://schemas.microsoft.com/office/drawing/2014/main" id="{7EA4DB5C-5B10-4228-9131-2CB1C97E93F7}"/>
                </a:ext>
              </a:extLst>
            </p:cNvPr>
            <p:cNvSpPr txBox="1">
              <a:spLocks/>
            </p:cNvSpPr>
            <p:nvPr userDrawn="1"/>
          </p:nvSpPr>
          <p:spPr>
            <a:xfrm>
              <a:off x="180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t</a:t>
              </a:r>
            </a:p>
          </p:txBody>
        </p:sp>
        <p:sp>
          <p:nvSpPr>
            <p:cNvPr id="42" name="TextBox 41">
              <a:extLst>
                <a:ext uri="{FF2B5EF4-FFF2-40B4-BE49-F238E27FC236}">
                  <a16:creationId xmlns:a16="http://schemas.microsoft.com/office/drawing/2014/main" id="{D5C01798-295C-4716-859A-13F2F6729B09}"/>
                </a:ext>
              </a:extLst>
            </p:cNvPr>
            <p:cNvSpPr txBox="1">
              <a:spLocks/>
            </p:cNvSpPr>
            <p:nvPr userDrawn="1"/>
          </p:nvSpPr>
          <p:spPr>
            <a:xfrm>
              <a:off x="2160000" y="6300000"/>
              <a:ext cx="360000" cy="360000"/>
            </a:xfrm>
            <a:prstGeom prst="rect">
              <a:avLst/>
            </a:prstGeom>
            <a:solidFill>
              <a:schemeClr val="accent6"/>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u</a:t>
              </a:r>
            </a:p>
          </p:txBody>
        </p:sp>
        <p:sp>
          <p:nvSpPr>
            <p:cNvPr id="43" name="TextBox 42">
              <a:extLst>
                <a:ext uri="{FF2B5EF4-FFF2-40B4-BE49-F238E27FC236}">
                  <a16:creationId xmlns:a16="http://schemas.microsoft.com/office/drawing/2014/main" id="{942E31E1-9B91-481A-B4E1-BB6CFBEC609E}"/>
                </a:ext>
              </a:extLst>
            </p:cNvPr>
            <p:cNvSpPr txBox="1">
              <a:spLocks/>
            </p:cNvSpPr>
            <p:nvPr userDrawn="1"/>
          </p:nvSpPr>
          <p:spPr>
            <a:xfrm>
              <a:off x="3240000" y="6300000"/>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i</a:t>
              </a:r>
            </a:p>
          </p:txBody>
        </p:sp>
        <p:sp>
          <p:nvSpPr>
            <p:cNvPr id="44" name="TextBox 43">
              <a:extLst>
                <a:ext uri="{FF2B5EF4-FFF2-40B4-BE49-F238E27FC236}">
                  <a16:creationId xmlns:a16="http://schemas.microsoft.com/office/drawing/2014/main" id="{9B1F4C87-A63C-4F73-9C95-FD57A5F56EEB}"/>
                </a:ext>
              </a:extLst>
            </p:cNvPr>
            <p:cNvSpPr txBox="1">
              <a:spLocks/>
            </p:cNvSpPr>
            <p:nvPr userDrawn="1"/>
          </p:nvSpPr>
          <p:spPr>
            <a:xfrm>
              <a:off x="288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r</a:t>
              </a:r>
            </a:p>
          </p:txBody>
        </p:sp>
        <p:sp>
          <p:nvSpPr>
            <p:cNvPr id="45" name="TextBox 44">
              <a:extLst>
                <a:ext uri="{FF2B5EF4-FFF2-40B4-BE49-F238E27FC236}">
                  <a16:creationId xmlns:a16="http://schemas.microsoft.com/office/drawing/2014/main" id="{728DDBC2-E898-4160-A2D7-71EBC46E03D2}"/>
                </a:ext>
              </a:extLst>
            </p:cNvPr>
            <p:cNvSpPr txBox="1">
              <a:spLocks/>
            </p:cNvSpPr>
            <p:nvPr userDrawn="1"/>
          </p:nvSpPr>
          <p:spPr>
            <a:xfrm>
              <a:off x="3960000" y="6300000"/>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l</a:t>
              </a:r>
            </a:p>
          </p:txBody>
        </p:sp>
        <p:sp>
          <p:nvSpPr>
            <p:cNvPr id="46" name="TextBox 45">
              <a:extLst>
                <a:ext uri="{FF2B5EF4-FFF2-40B4-BE49-F238E27FC236}">
                  <a16:creationId xmlns:a16="http://schemas.microsoft.com/office/drawing/2014/main" id="{B9054150-C436-45C7-9D22-74AB4E02F501}"/>
                </a:ext>
              </a:extLst>
            </p:cNvPr>
            <p:cNvSpPr txBox="1">
              <a:spLocks/>
            </p:cNvSpPr>
            <p:nvPr userDrawn="1"/>
          </p:nvSpPr>
          <p:spPr>
            <a:xfrm>
              <a:off x="3600000" y="6300000"/>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a</a:t>
              </a:r>
            </a:p>
          </p:txBody>
        </p:sp>
        <p:sp>
          <p:nvSpPr>
            <p:cNvPr id="47" name="TextBox 46">
              <a:extLst>
                <a:ext uri="{FF2B5EF4-FFF2-40B4-BE49-F238E27FC236}">
                  <a16:creationId xmlns:a16="http://schemas.microsoft.com/office/drawing/2014/main" id="{50B211DA-A105-46E0-843E-6D972A3B569B}"/>
                </a:ext>
              </a:extLst>
            </p:cNvPr>
            <p:cNvSpPr txBox="1">
              <a:spLocks/>
            </p:cNvSpPr>
            <p:nvPr userDrawn="1"/>
          </p:nvSpPr>
          <p:spPr>
            <a:xfrm>
              <a:off x="2520000" y="6300000"/>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48" name="TextBox 47">
              <a:extLst>
                <a:ext uri="{FF2B5EF4-FFF2-40B4-BE49-F238E27FC236}">
                  <a16:creationId xmlns:a16="http://schemas.microsoft.com/office/drawing/2014/main" id="{2A2E0AD2-64B0-40D0-9B3B-C4EAB25E036C}"/>
                </a:ext>
              </a:extLst>
            </p:cNvPr>
            <p:cNvSpPr txBox="1">
              <a:spLocks/>
            </p:cNvSpPr>
            <p:nvPr userDrawn="1"/>
          </p:nvSpPr>
          <p:spPr>
            <a:xfrm>
              <a:off x="1080000" y="6300000"/>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49" name="TextBox 48">
              <a:extLst>
                <a:ext uri="{FF2B5EF4-FFF2-40B4-BE49-F238E27FC236}">
                  <a16:creationId xmlns:a16="http://schemas.microsoft.com/office/drawing/2014/main" id="{D04FEA8E-287A-4C53-AA73-D110733D1424}"/>
                </a:ext>
              </a:extLst>
            </p:cNvPr>
            <p:cNvSpPr txBox="1">
              <a:spLocks/>
            </p:cNvSpPr>
            <p:nvPr userDrawn="1"/>
          </p:nvSpPr>
          <p:spPr>
            <a:xfrm>
              <a:off x="1800000" y="6300000"/>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t</a:t>
              </a:r>
            </a:p>
          </p:txBody>
        </p:sp>
      </p:grpSp>
    </p:spTree>
    <p:extLst>
      <p:ext uri="{BB962C8B-B14F-4D97-AF65-F5344CB8AC3E}">
        <p14:creationId xmlns:p14="http://schemas.microsoft.com/office/powerpoint/2010/main" val="1292079814"/>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solidFill>
            <a:schemeClr val="accent2"/>
          </a:solidFill>
          <a:ln w="36000">
            <a:noFill/>
          </a:ln>
        </p:spPr>
        <p:txBody>
          <a:bodyPr vert="horz" lIns="91440" tIns="45720" rIns="91440" bIns="45720" rtlCol="0" anchor="ctr">
            <a:normAutofit/>
          </a:bodyPr>
          <a:lstStyle>
            <a:lvl1pPr>
              <a:defRPr lang="en-MY" sz="2250">
                <a:latin typeface="+mn-lt"/>
              </a:defRPr>
            </a:lvl1pPr>
          </a:lstStyle>
          <a:p>
            <a:pPr lvl="0"/>
            <a:r>
              <a:rPr lang="en-US"/>
              <a:t>Click to edit Master title style</a:t>
            </a:r>
            <a:endParaRPr lang="en-MY"/>
          </a:p>
        </p:txBody>
      </p:sp>
      <p:sp>
        <p:nvSpPr>
          <p:cNvPr id="3" name="Content Placeholder 2"/>
          <p:cNvSpPr>
            <a:spLocks noGrp="1"/>
          </p:cNvSpPr>
          <p:nvPr>
            <p:ph idx="1"/>
          </p:nvPr>
        </p:nvSpPr>
        <p:spPr>
          <a:xfrm>
            <a:off x="3887391" y="740569"/>
            <a:ext cx="4629150" cy="3655219"/>
          </a:xfrm>
          <a:noFill/>
          <a:ln w="36000">
            <a:noFill/>
          </a:ln>
        </p:spPr>
        <p:txBody>
          <a:bodyPr vert="horz" lIns="91440" tIns="45720" rIns="91440" bIns="45720" rtlCol="0">
            <a:noAutofit/>
          </a:bodyPr>
          <a:lstStyle>
            <a:lvl1pPr>
              <a:defRPr lang="en-US" sz="1800" smtClean="0"/>
            </a:lvl1pPr>
            <a:lvl2pPr>
              <a:defRPr lang="en-US" smtClean="0"/>
            </a:lvl2pPr>
            <a:lvl3pPr>
              <a:defRPr lang="en-US" sz="1800" smtClean="0"/>
            </a:lvl3pPr>
            <a:lvl4pPr>
              <a:defRPr lang="en-US" sz="1800" smtClean="0"/>
            </a:lvl4pPr>
            <a:lvl5pPr>
              <a:defRPr lang="en-MY" sz="1800"/>
            </a:lvl5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sp>
        <p:nvSpPr>
          <p:cNvPr id="4" name="Text Placeholder 3"/>
          <p:cNvSpPr>
            <a:spLocks noGrp="1"/>
          </p:cNvSpPr>
          <p:nvPr>
            <p:ph type="body" sz="half" idx="2"/>
          </p:nvPr>
        </p:nvSpPr>
        <p:spPr>
          <a:xfrm>
            <a:off x="629841" y="1543050"/>
            <a:ext cx="2949178" cy="2858691"/>
          </a:xfrm>
          <a:noFill/>
          <a:ln w="36000">
            <a:noFill/>
          </a:ln>
        </p:spPr>
        <p:txBody>
          <a:bodyPr vert="horz" lIns="91440" tIns="45720" rIns="91440" bIns="45720" rtlCol="0">
            <a:noAutofit/>
          </a:bodyPr>
          <a:lstStyle>
            <a:lvl1pPr>
              <a:defRPr lang="en-US" sz="1800" dirty="0" smtClean="0"/>
            </a:lvl1pPr>
            <a:lvl2pPr>
              <a:defRPr lang="en-US" dirty="0" smtClean="0"/>
            </a:lvl2pPr>
            <a:lvl3pPr>
              <a:defRPr lang="en-US" sz="1800" dirty="0" smtClean="0"/>
            </a:lvl3pPr>
            <a:lvl4pPr>
              <a:defRPr lang="en-US" sz="1800" dirty="0" smtClean="0"/>
            </a:lvl4pPr>
            <a:lvl5pPr>
              <a:defRPr lang="en-MY" sz="1800" dirty="0"/>
            </a:lvl5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grpSp>
        <p:nvGrpSpPr>
          <p:cNvPr id="5" name="Group 4">
            <a:extLst>
              <a:ext uri="{FF2B5EF4-FFF2-40B4-BE49-F238E27FC236}">
                <a16:creationId xmlns:a16="http://schemas.microsoft.com/office/drawing/2014/main" id="{DA1E5789-91C0-4DBE-BBC6-9E9F95D7578E}"/>
              </a:ext>
            </a:extLst>
          </p:cNvPr>
          <p:cNvGrpSpPr/>
          <p:nvPr userDrawn="1"/>
        </p:nvGrpSpPr>
        <p:grpSpPr>
          <a:xfrm>
            <a:off x="270000" y="4725000"/>
            <a:ext cx="2970000" cy="270000"/>
            <a:chOff x="360000" y="6300000"/>
            <a:chExt cx="3960000" cy="360000"/>
          </a:xfrm>
        </p:grpSpPr>
        <p:sp>
          <p:nvSpPr>
            <p:cNvPr id="8" name="TextBox 7"/>
            <p:cNvSpPr txBox="1">
              <a:spLocks/>
            </p:cNvSpPr>
            <p:nvPr userDrawn="1"/>
          </p:nvSpPr>
          <p:spPr>
            <a:xfrm>
              <a:off x="360000" y="6300000"/>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n</a:t>
              </a:r>
            </a:p>
          </p:txBody>
        </p:sp>
        <p:sp>
          <p:nvSpPr>
            <p:cNvPr id="9" name="TextBox 8"/>
            <p:cNvSpPr txBox="1">
              <a:spLocks/>
            </p:cNvSpPr>
            <p:nvPr userDrawn="1"/>
          </p:nvSpPr>
          <p:spPr>
            <a:xfrm>
              <a:off x="72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t>
              </a:r>
            </a:p>
          </p:txBody>
        </p:sp>
        <p:sp>
          <p:nvSpPr>
            <p:cNvPr id="10" name="TextBox 9"/>
            <p:cNvSpPr txBox="1">
              <a:spLocks/>
            </p:cNvSpPr>
            <p:nvPr userDrawn="1"/>
          </p:nvSpPr>
          <p:spPr>
            <a:xfrm>
              <a:off x="108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11" name="TextBox 10"/>
            <p:cNvSpPr txBox="1">
              <a:spLocks/>
            </p:cNvSpPr>
            <p:nvPr userDrawn="1"/>
          </p:nvSpPr>
          <p:spPr>
            <a:xfrm>
              <a:off x="1440000" y="6300000"/>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c</a:t>
              </a:r>
            </a:p>
          </p:txBody>
        </p:sp>
        <p:sp>
          <p:nvSpPr>
            <p:cNvPr id="12" name="TextBox 11"/>
            <p:cNvSpPr txBox="1">
              <a:spLocks/>
            </p:cNvSpPr>
            <p:nvPr userDrawn="1"/>
          </p:nvSpPr>
          <p:spPr>
            <a:xfrm>
              <a:off x="180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t</a:t>
              </a:r>
            </a:p>
          </p:txBody>
        </p:sp>
        <p:sp>
          <p:nvSpPr>
            <p:cNvPr id="13" name="TextBox 12"/>
            <p:cNvSpPr txBox="1">
              <a:spLocks/>
            </p:cNvSpPr>
            <p:nvPr userDrawn="1"/>
          </p:nvSpPr>
          <p:spPr>
            <a:xfrm>
              <a:off x="2160000" y="6300000"/>
              <a:ext cx="360000" cy="360000"/>
            </a:xfrm>
            <a:prstGeom prst="rect">
              <a:avLst/>
            </a:prstGeom>
            <a:solidFill>
              <a:schemeClr val="accent6"/>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u</a:t>
              </a:r>
            </a:p>
          </p:txBody>
        </p:sp>
        <p:sp>
          <p:nvSpPr>
            <p:cNvPr id="14" name="TextBox 13"/>
            <p:cNvSpPr txBox="1">
              <a:spLocks/>
            </p:cNvSpPr>
            <p:nvPr userDrawn="1"/>
          </p:nvSpPr>
          <p:spPr>
            <a:xfrm>
              <a:off x="3240000" y="6300000"/>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i</a:t>
              </a:r>
            </a:p>
          </p:txBody>
        </p:sp>
        <p:sp>
          <p:nvSpPr>
            <p:cNvPr id="15" name="TextBox 14"/>
            <p:cNvSpPr txBox="1">
              <a:spLocks/>
            </p:cNvSpPr>
            <p:nvPr userDrawn="1"/>
          </p:nvSpPr>
          <p:spPr>
            <a:xfrm>
              <a:off x="2880000" y="6300000"/>
              <a:ext cx="360000" cy="360000"/>
            </a:xfrm>
            <a:prstGeom prst="rect">
              <a:avLst/>
            </a:prstGeom>
            <a:solidFill>
              <a:schemeClr val="accent2"/>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r</a:t>
              </a:r>
            </a:p>
          </p:txBody>
        </p:sp>
        <p:sp>
          <p:nvSpPr>
            <p:cNvPr id="16" name="TextBox 15"/>
            <p:cNvSpPr txBox="1">
              <a:spLocks/>
            </p:cNvSpPr>
            <p:nvPr userDrawn="1"/>
          </p:nvSpPr>
          <p:spPr>
            <a:xfrm>
              <a:off x="3960000" y="6300000"/>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l</a:t>
              </a:r>
            </a:p>
          </p:txBody>
        </p:sp>
        <p:sp>
          <p:nvSpPr>
            <p:cNvPr id="17" name="TextBox 16"/>
            <p:cNvSpPr txBox="1">
              <a:spLocks/>
            </p:cNvSpPr>
            <p:nvPr userDrawn="1"/>
          </p:nvSpPr>
          <p:spPr>
            <a:xfrm>
              <a:off x="3600000" y="6300000"/>
              <a:ext cx="360000" cy="360000"/>
            </a:xfrm>
            <a:prstGeom prst="rect">
              <a:avLst/>
            </a:prstGeom>
            <a:solidFill>
              <a:schemeClr val="accent4"/>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a</a:t>
              </a:r>
            </a:p>
          </p:txBody>
        </p:sp>
        <p:sp>
          <p:nvSpPr>
            <p:cNvPr id="18" name="TextBox 17"/>
            <p:cNvSpPr txBox="1">
              <a:spLocks/>
            </p:cNvSpPr>
            <p:nvPr userDrawn="1"/>
          </p:nvSpPr>
          <p:spPr>
            <a:xfrm>
              <a:off x="2520000" y="6300000"/>
              <a:ext cx="360000" cy="360000"/>
            </a:xfrm>
            <a:prstGeom prst="rect">
              <a:avLst/>
            </a:prstGeom>
            <a:solidFill>
              <a:schemeClr val="accent1"/>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19" name="TextBox 18"/>
            <p:cNvSpPr txBox="1">
              <a:spLocks/>
            </p:cNvSpPr>
            <p:nvPr userDrawn="1"/>
          </p:nvSpPr>
          <p:spPr>
            <a:xfrm>
              <a:off x="1080000" y="6300000"/>
              <a:ext cx="360000" cy="360000"/>
            </a:xfrm>
            <a:prstGeom prst="rect">
              <a:avLst/>
            </a:prstGeom>
            <a:solidFill>
              <a:schemeClr val="accent3"/>
            </a:solidFill>
            <a:ln w="36000">
              <a:noFill/>
            </a:ln>
          </p:spPr>
          <p:txBody>
            <a:bodyPr wrap="none" lIns="72000" tIns="72000" rIns="72000" bIns="72000" rtlCol="0" anchor="ctr" anchorCtr="1">
              <a:noAutofit/>
            </a:bodyPr>
            <a:lstStyle/>
            <a:p>
              <a:r>
                <a:rPr lang="en-MY" sz="1350" b="1">
                  <a:solidFill>
                    <a:schemeClr val="tx1"/>
                  </a:solidFill>
                  <a:latin typeface="Palatino Linotype" panose="02040502050505030304" pitchFamily="18" charset="0"/>
                </a:rPr>
                <a:t>a</a:t>
              </a:r>
            </a:p>
          </p:txBody>
        </p:sp>
        <p:sp>
          <p:nvSpPr>
            <p:cNvPr id="20" name="TextBox 19"/>
            <p:cNvSpPr txBox="1">
              <a:spLocks/>
            </p:cNvSpPr>
            <p:nvPr userDrawn="1"/>
          </p:nvSpPr>
          <p:spPr>
            <a:xfrm>
              <a:off x="1800000" y="6300000"/>
              <a:ext cx="360000" cy="360000"/>
            </a:xfrm>
            <a:prstGeom prst="rect">
              <a:avLst/>
            </a:prstGeom>
            <a:solidFill>
              <a:schemeClr val="accent5"/>
            </a:solidFill>
            <a:ln w="36000">
              <a:noFill/>
            </a:ln>
          </p:spPr>
          <p:txBody>
            <a:bodyPr wrap="none" lIns="72000" tIns="72000" rIns="72000" bIns="72000" rtlCol="0" anchor="ctr" anchorCtr="1">
              <a:noAutofit/>
            </a:bodyPr>
            <a:lstStyle/>
            <a:p>
              <a:r>
                <a:rPr lang="en-MY" sz="1350" b="1">
                  <a:solidFill>
                    <a:schemeClr val="bg1"/>
                  </a:solidFill>
                  <a:latin typeface="Palatino Linotype" panose="02040502050505030304" pitchFamily="18" charset="0"/>
                </a:rPr>
                <a:t>t</a:t>
              </a:r>
            </a:p>
          </p:txBody>
        </p:sp>
      </p:grpSp>
      <p:sp>
        <p:nvSpPr>
          <p:cNvPr id="22" name="Slide Number Placeholder 5"/>
          <p:cNvSpPr>
            <a:spLocks noGrp="1"/>
          </p:cNvSpPr>
          <p:nvPr>
            <p:ph type="sldNum" sz="quarter" idx="12"/>
          </p:nvPr>
        </p:nvSpPr>
        <p:spPr>
          <a:xfrm>
            <a:off x="8343000" y="4725000"/>
            <a:ext cx="540000" cy="273844"/>
          </a:xfrm>
          <a:solidFill>
            <a:schemeClr val="accent2"/>
          </a:solidFill>
          <a:ln w="36000">
            <a:noFill/>
          </a:ln>
        </p:spPr>
        <p:txBody>
          <a:bodyPr vert="horz" lIns="72000" tIns="72000" rIns="72000" bIns="72000" rtlCol="0" anchor="ctr" anchorCtr="1"/>
          <a:lstStyle>
            <a:lvl1pPr>
              <a:defRPr lang="en-MY" sz="1350" b="1" smtClean="0">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sp>
        <p:nvSpPr>
          <p:cNvPr id="21" name="TextBox 20">
            <a:extLst>
              <a:ext uri="{FF2B5EF4-FFF2-40B4-BE49-F238E27FC236}">
                <a16:creationId xmlns:a16="http://schemas.microsoft.com/office/drawing/2014/main" id="{23A75AAF-769F-44DD-9C35-DC0C6FF48EC2}"/>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2661453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bg>
      <p:bgPr>
        <a:pattFill prst="lgGrid">
          <a:fgClr>
            <a:schemeClr val="accent3"/>
          </a:fgClr>
          <a:bgClr>
            <a:schemeClr val="bg1"/>
          </a:bgClr>
        </a:pattFill>
        <a:effectLst/>
      </p:bgPr>
    </p:bg>
    <p:spTree>
      <p:nvGrpSpPr>
        <p:cNvPr id="1" name=""/>
        <p:cNvGrpSpPr/>
        <p:nvPr/>
      </p:nvGrpSpPr>
      <p:grpSpPr>
        <a:xfrm>
          <a:off x="0" y="0"/>
          <a:ext cx="0" cy="0"/>
          <a:chOff x="0" y="0"/>
          <a:chExt cx="0" cy="0"/>
        </a:xfrm>
      </p:grpSpPr>
      <p:sp>
        <p:nvSpPr>
          <p:cNvPr id="22" name="Title 1"/>
          <p:cNvSpPr txBox="1">
            <a:spLocks/>
          </p:cNvSpPr>
          <p:nvPr userDrawn="1"/>
        </p:nvSpPr>
        <p:spPr>
          <a:xfrm>
            <a:off x="2160000" y="3240000"/>
            <a:ext cx="6750000" cy="1350000"/>
          </a:xfrm>
          <a:prstGeom prst="rect">
            <a:avLst/>
          </a:prstGeom>
          <a:solidFill>
            <a:schemeClr val="accent1"/>
          </a:solidFill>
          <a:ln w="36000">
            <a:noFill/>
          </a:ln>
          <a:effectLst/>
        </p:spPr>
        <p:txBody>
          <a:bodyPr vert="horz" lIns="54000" tIns="54000" rIns="54000" bIns="54000" rtlCol="0" anchor="b">
            <a:noAutofit/>
          </a:bodyPr>
          <a:lstStyle>
            <a:lvl1pPr algn="ctr" defTabSz="914400" rtl="0" eaLnBrk="1" latinLnBrk="0" hangingPunct="1">
              <a:lnSpc>
                <a:spcPct val="90000"/>
              </a:lnSpc>
              <a:spcBef>
                <a:spcPct val="0"/>
              </a:spcBef>
              <a:buNone/>
              <a:defRPr sz="6000" kern="1200" baseline="0">
                <a:solidFill>
                  <a:schemeClr val="bg1"/>
                </a:solidFill>
                <a:latin typeface="Palatino Linotype" panose="02040502050505030304" pitchFamily="18" charset="0"/>
                <a:ea typeface="+mj-ea"/>
                <a:cs typeface="+mj-cs"/>
              </a:defRPr>
            </a:lvl1pPr>
          </a:lstStyle>
          <a:p>
            <a:pPr algn="r"/>
            <a:r>
              <a:rPr lang="en-US" sz="1500">
                <a:solidFill>
                  <a:schemeClr val="tx1"/>
                </a:solidFill>
                <a:latin typeface="+mn-lt"/>
              </a:rPr>
              <a:t>Nicholas Yeo Chee </a:t>
            </a:r>
            <a:r>
              <a:rPr lang="en-US" sz="1500" err="1">
                <a:solidFill>
                  <a:schemeClr val="tx1"/>
                </a:solidFill>
                <a:latin typeface="+mn-lt"/>
              </a:rPr>
              <a:t>Lek</a:t>
            </a:r>
            <a:r>
              <a:rPr lang="en-US" sz="1500">
                <a:solidFill>
                  <a:schemeClr val="tx1"/>
                </a:solidFill>
                <a:latin typeface="+mn-lt"/>
              </a:rPr>
              <a:t> FIA FASM FSA FSAS</a:t>
            </a:r>
          </a:p>
          <a:p>
            <a:pPr algn="r"/>
            <a:r>
              <a:rPr lang="en-US" sz="1500">
                <a:solidFill>
                  <a:schemeClr val="tx1"/>
                </a:solidFill>
                <a:latin typeface="+mn-lt"/>
              </a:rPr>
              <a:t> </a:t>
            </a:r>
            <a:r>
              <a:rPr lang="en-US" sz="1200">
                <a:solidFill>
                  <a:schemeClr val="tx1"/>
                </a:solidFill>
                <a:latin typeface="+mn-lt"/>
              </a:rPr>
              <a:t>Founder &amp; Actuary | Nicholas Actuarial Solutions</a:t>
            </a:r>
          </a:p>
          <a:p>
            <a:pPr algn="r"/>
            <a:r>
              <a:rPr lang="en-US" sz="1200">
                <a:solidFill>
                  <a:schemeClr val="tx1"/>
                </a:solidFill>
                <a:latin typeface="+mn-lt"/>
              </a:rPr>
              <a:t>nicholas.yeo@n-actuarial.com | +6 012 502 3566 | www.n-actuarial.com</a:t>
            </a:r>
          </a:p>
          <a:p>
            <a:pPr algn="r"/>
            <a:r>
              <a:rPr lang="en-US" sz="1200">
                <a:solidFill>
                  <a:schemeClr val="tx1"/>
                </a:solidFill>
                <a:latin typeface="+mn-lt"/>
              </a:rPr>
              <a:t>C-6-1 | Camellia </a:t>
            </a:r>
            <a:r>
              <a:rPr lang="en-US" sz="1200" err="1">
                <a:solidFill>
                  <a:schemeClr val="tx1"/>
                </a:solidFill>
                <a:latin typeface="+mn-lt"/>
              </a:rPr>
              <a:t>Bangsar</a:t>
            </a:r>
            <a:r>
              <a:rPr lang="en-US" sz="1200">
                <a:solidFill>
                  <a:schemeClr val="tx1"/>
                </a:solidFill>
                <a:latin typeface="+mn-lt"/>
              </a:rPr>
              <a:t> South | 59200 Kuala Lumpur | Malaysia</a:t>
            </a:r>
          </a:p>
        </p:txBody>
      </p:sp>
      <p:sp>
        <p:nvSpPr>
          <p:cNvPr id="23" name="Title 1"/>
          <p:cNvSpPr txBox="1">
            <a:spLocks/>
          </p:cNvSpPr>
          <p:nvPr userDrawn="1"/>
        </p:nvSpPr>
        <p:spPr>
          <a:xfrm>
            <a:off x="270000" y="264557"/>
            <a:ext cx="6750000" cy="1350000"/>
          </a:xfrm>
          <a:prstGeom prst="rect">
            <a:avLst/>
          </a:prstGeom>
          <a:solidFill>
            <a:schemeClr val="accent2"/>
          </a:solidFill>
          <a:ln w="36000">
            <a:noFill/>
          </a:ln>
        </p:spPr>
        <p:txBody>
          <a:bodyPr vert="horz" lIns="68580" tIns="34290" rIns="68580" bIns="34290" rtlCol="0" anchor="t">
            <a:normAutofit/>
          </a:bodyPr>
          <a:lstStyle>
            <a:lvl1pPr algn="l" defTabSz="914400" rtl="0" eaLnBrk="1" latinLnBrk="0" hangingPunct="1">
              <a:lnSpc>
                <a:spcPct val="90000"/>
              </a:lnSpc>
              <a:spcBef>
                <a:spcPct val="0"/>
              </a:spcBef>
              <a:buNone/>
              <a:defRPr sz="4400" kern="1200">
                <a:solidFill>
                  <a:schemeClr val="bg1"/>
                </a:solidFill>
                <a:latin typeface="Palatino Linotype" panose="02040502050505030304" pitchFamily="18" charset="0"/>
                <a:ea typeface="+mj-ea"/>
                <a:cs typeface="+mj-cs"/>
              </a:defRPr>
            </a:lvl1pPr>
          </a:lstStyle>
          <a:p>
            <a:endParaRPr lang="en-MY" sz="1500" kern="1200" baseline="0">
              <a:solidFill>
                <a:schemeClr val="tx1"/>
              </a:solidFill>
              <a:latin typeface="+mn-lt"/>
              <a:ea typeface="+mj-ea"/>
              <a:cs typeface="+mj-cs"/>
            </a:endParaRPr>
          </a:p>
        </p:txBody>
      </p:sp>
      <p:sp>
        <p:nvSpPr>
          <p:cNvPr id="2" name="Title 1"/>
          <p:cNvSpPr>
            <a:spLocks noGrp="1"/>
          </p:cNvSpPr>
          <p:nvPr>
            <p:ph type="ctrTitle"/>
          </p:nvPr>
        </p:nvSpPr>
        <p:spPr>
          <a:xfrm>
            <a:off x="1215000" y="1350000"/>
            <a:ext cx="6750000" cy="2160000"/>
          </a:xfrm>
          <a:solidFill>
            <a:schemeClr val="accent4"/>
          </a:solidFill>
          <a:ln w="36000">
            <a:noFill/>
          </a:ln>
          <a:effectLst/>
        </p:spPr>
        <p:txBody>
          <a:bodyPr lIns="72000" tIns="72000" rIns="72000" bIns="72000" anchor="ctr">
            <a:noAutofit/>
          </a:bodyPr>
          <a:lstStyle>
            <a:lvl1pPr algn="ctr">
              <a:defRPr sz="3000" baseline="0">
                <a:solidFill>
                  <a:schemeClr val="bg1"/>
                </a:solidFill>
                <a:latin typeface="+mn-lt"/>
              </a:defRPr>
            </a:lvl1pPr>
          </a:lstStyle>
          <a:p>
            <a:endParaRPr lang="en-MY"/>
          </a:p>
        </p:txBody>
      </p:sp>
      <p:sp>
        <p:nvSpPr>
          <p:cNvPr id="25" name="Slide Number Placeholder 5"/>
          <p:cNvSpPr>
            <a:spLocks noGrp="1"/>
          </p:cNvSpPr>
          <p:nvPr>
            <p:ph type="sldNum" sz="quarter" idx="12"/>
          </p:nvPr>
        </p:nvSpPr>
        <p:spPr>
          <a:xfrm>
            <a:off x="8343000" y="4725000"/>
            <a:ext cx="540000" cy="273844"/>
          </a:xfrm>
          <a:solidFill>
            <a:schemeClr val="accent2"/>
          </a:solidFill>
          <a:ln w="36000">
            <a:noFill/>
          </a:ln>
        </p:spPr>
        <p:txBody>
          <a:bodyPr vert="horz" lIns="72000" tIns="72000" rIns="72000" bIns="72000" rtlCol="0" anchor="ctr" anchorCtr="1"/>
          <a:lstStyle>
            <a:lvl1pPr>
              <a:defRPr lang="en-MY" sz="1350" b="1" smtClean="0">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sp>
        <p:nvSpPr>
          <p:cNvPr id="21" name="TextBox 20"/>
          <p:cNvSpPr txBox="1">
            <a:spLocks/>
          </p:cNvSpPr>
          <p:nvPr userDrawn="1"/>
        </p:nvSpPr>
        <p:spPr>
          <a:xfrm>
            <a:off x="27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n</a:t>
            </a:r>
          </a:p>
        </p:txBody>
      </p:sp>
      <p:sp>
        <p:nvSpPr>
          <p:cNvPr id="24" name="TextBox 23"/>
          <p:cNvSpPr txBox="1">
            <a:spLocks/>
          </p:cNvSpPr>
          <p:nvPr userDrawn="1"/>
        </p:nvSpPr>
        <p:spPr>
          <a:xfrm>
            <a:off x="54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t>
            </a:r>
          </a:p>
        </p:txBody>
      </p:sp>
      <p:sp>
        <p:nvSpPr>
          <p:cNvPr id="26" name="TextBox 25"/>
          <p:cNvSpPr txBox="1">
            <a:spLocks/>
          </p:cNvSpPr>
          <p:nvPr userDrawn="1"/>
        </p:nvSpPr>
        <p:spPr>
          <a:xfrm>
            <a:off x="81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27" name="TextBox 26"/>
          <p:cNvSpPr txBox="1">
            <a:spLocks/>
          </p:cNvSpPr>
          <p:nvPr userDrawn="1"/>
        </p:nvSpPr>
        <p:spPr>
          <a:xfrm>
            <a:off x="108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c</a:t>
            </a:r>
          </a:p>
        </p:txBody>
      </p:sp>
      <p:sp>
        <p:nvSpPr>
          <p:cNvPr id="28" name="TextBox 27"/>
          <p:cNvSpPr txBox="1">
            <a:spLocks/>
          </p:cNvSpPr>
          <p:nvPr userDrawn="1"/>
        </p:nvSpPr>
        <p:spPr>
          <a:xfrm>
            <a:off x="135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t</a:t>
            </a:r>
          </a:p>
        </p:txBody>
      </p:sp>
      <p:sp>
        <p:nvSpPr>
          <p:cNvPr id="29" name="TextBox 28"/>
          <p:cNvSpPr txBox="1">
            <a:spLocks/>
          </p:cNvSpPr>
          <p:nvPr userDrawn="1"/>
        </p:nvSpPr>
        <p:spPr>
          <a:xfrm>
            <a:off x="1620000" y="4725000"/>
            <a:ext cx="270000" cy="270000"/>
          </a:xfrm>
          <a:prstGeom prst="rect">
            <a:avLst/>
          </a:prstGeom>
          <a:solidFill>
            <a:schemeClr val="accent6"/>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u</a:t>
            </a:r>
          </a:p>
        </p:txBody>
      </p:sp>
      <p:sp>
        <p:nvSpPr>
          <p:cNvPr id="30" name="TextBox 29"/>
          <p:cNvSpPr txBox="1">
            <a:spLocks/>
          </p:cNvSpPr>
          <p:nvPr userDrawn="1"/>
        </p:nvSpPr>
        <p:spPr>
          <a:xfrm>
            <a:off x="243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i</a:t>
            </a:r>
          </a:p>
        </p:txBody>
      </p:sp>
      <p:sp>
        <p:nvSpPr>
          <p:cNvPr id="31" name="TextBox 30"/>
          <p:cNvSpPr txBox="1">
            <a:spLocks/>
          </p:cNvSpPr>
          <p:nvPr userDrawn="1"/>
        </p:nvSpPr>
        <p:spPr>
          <a:xfrm>
            <a:off x="216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r</a:t>
            </a:r>
          </a:p>
        </p:txBody>
      </p:sp>
      <p:sp>
        <p:nvSpPr>
          <p:cNvPr id="32" name="TextBox 31"/>
          <p:cNvSpPr txBox="1">
            <a:spLocks/>
          </p:cNvSpPr>
          <p:nvPr userDrawn="1"/>
        </p:nvSpPr>
        <p:spPr>
          <a:xfrm>
            <a:off x="297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l</a:t>
            </a:r>
          </a:p>
        </p:txBody>
      </p:sp>
      <p:sp>
        <p:nvSpPr>
          <p:cNvPr id="33" name="TextBox 32"/>
          <p:cNvSpPr txBox="1">
            <a:spLocks/>
          </p:cNvSpPr>
          <p:nvPr userDrawn="1"/>
        </p:nvSpPr>
        <p:spPr>
          <a:xfrm>
            <a:off x="270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a</a:t>
            </a:r>
          </a:p>
        </p:txBody>
      </p:sp>
      <p:sp>
        <p:nvSpPr>
          <p:cNvPr id="34" name="TextBox 33"/>
          <p:cNvSpPr txBox="1">
            <a:spLocks/>
          </p:cNvSpPr>
          <p:nvPr userDrawn="1"/>
        </p:nvSpPr>
        <p:spPr>
          <a:xfrm>
            <a:off x="189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35" name="TextBox 34"/>
          <p:cNvSpPr txBox="1">
            <a:spLocks/>
          </p:cNvSpPr>
          <p:nvPr userDrawn="1"/>
        </p:nvSpPr>
        <p:spPr>
          <a:xfrm>
            <a:off x="81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36" name="TextBox 35"/>
          <p:cNvSpPr txBox="1">
            <a:spLocks/>
          </p:cNvSpPr>
          <p:nvPr userDrawn="1"/>
        </p:nvSpPr>
        <p:spPr>
          <a:xfrm>
            <a:off x="135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t</a:t>
            </a:r>
          </a:p>
        </p:txBody>
      </p:sp>
      <p:sp>
        <p:nvSpPr>
          <p:cNvPr id="3" name="TextBox 2"/>
          <p:cNvSpPr txBox="1"/>
          <p:nvPr userDrawn="1"/>
        </p:nvSpPr>
        <p:spPr>
          <a:xfrm>
            <a:off x="7145791" y="264558"/>
            <a:ext cx="1764209" cy="830997"/>
          </a:xfrm>
          <a:prstGeom prst="rect">
            <a:avLst/>
          </a:prstGeom>
          <a:solidFill>
            <a:schemeClr val="accent5"/>
          </a:solidFill>
        </p:spPr>
        <p:txBody>
          <a:bodyPr wrap="square" rtlCol="0">
            <a:spAutoFit/>
          </a:bodyPr>
          <a:lstStyle/>
          <a:p>
            <a:pPr algn="r"/>
            <a:r>
              <a:rPr lang="en-MY" sz="2400" b="1">
                <a:solidFill>
                  <a:schemeClr val="bg1"/>
                </a:solidFill>
              </a:rPr>
              <a:t>RESTRICTED</a:t>
            </a:r>
            <a:endParaRPr lang="en-MY" sz="2400" b="1" baseline="0">
              <a:solidFill>
                <a:schemeClr val="bg1"/>
              </a:solidFill>
            </a:endParaRPr>
          </a:p>
          <a:p>
            <a:pPr algn="r"/>
            <a:r>
              <a:rPr lang="en-MY" sz="2400" b="1" baseline="0">
                <a:solidFill>
                  <a:schemeClr val="bg1"/>
                </a:solidFill>
              </a:rPr>
              <a:t>DRAFT</a:t>
            </a:r>
            <a:endParaRPr lang="en-MY" sz="2400" b="1">
              <a:solidFill>
                <a:schemeClr val="bg1"/>
              </a:solidFill>
            </a:endParaRPr>
          </a:p>
        </p:txBody>
      </p:sp>
      <p:sp>
        <p:nvSpPr>
          <p:cNvPr id="20" name="TextBox 19">
            <a:extLst>
              <a:ext uri="{FF2B5EF4-FFF2-40B4-BE49-F238E27FC236}">
                <a16:creationId xmlns:a16="http://schemas.microsoft.com/office/drawing/2014/main" id="{225096A8-DA5A-4233-8CDA-3D157DD28F98}"/>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2260567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Slide">
    <p:bg>
      <p:bgPr>
        <a:pattFill prst="lgGrid">
          <a:fgClr>
            <a:schemeClr val="accent3"/>
          </a:fgClr>
          <a:bgClr>
            <a:schemeClr val="bg1"/>
          </a:bgClr>
        </a:pattFill>
        <a:effectLst/>
      </p:bgPr>
    </p:bg>
    <p:spTree>
      <p:nvGrpSpPr>
        <p:cNvPr id="1" name=""/>
        <p:cNvGrpSpPr/>
        <p:nvPr/>
      </p:nvGrpSpPr>
      <p:grpSpPr>
        <a:xfrm>
          <a:off x="0" y="0"/>
          <a:ext cx="0" cy="0"/>
          <a:chOff x="0" y="0"/>
          <a:chExt cx="0" cy="0"/>
        </a:xfrm>
      </p:grpSpPr>
      <p:sp>
        <p:nvSpPr>
          <p:cNvPr id="22" name="Title 1"/>
          <p:cNvSpPr txBox="1">
            <a:spLocks/>
          </p:cNvSpPr>
          <p:nvPr userDrawn="1"/>
        </p:nvSpPr>
        <p:spPr>
          <a:xfrm>
            <a:off x="2160000" y="3240000"/>
            <a:ext cx="6750000" cy="1350000"/>
          </a:xfrm>
          <a:prstGeom prst="rect">
            <a:avLst/>
          </a:prstGeom>
          <a:solidFill>
            <a:schemeClr val="accent1"/>
          </a:solidFill>
          <a:ln w="36000">
            <a:noFill/>
          </a:ln>
          <a:effectLst/>
        </p:spPr>
        <p:txBody>
          <a:bodyPr vert="horz" lIns="54000" tIns="54000" rIns="54000" bIns="54000" rtlCol="0" anchor="b">
            <a:noAutofit/>
          </a:bodyPr>
          <a:lstStyle>
            <a:lvl1pPr algn="ctr" defTabSz="914400" rtl="0" eaLnBrk="1" latinLnBrk="0" hangingPunct="1">
              <a:lnSpc>
                <a:spcPct val="90000"/>
              </a:lnSpc>
              <a:spcBef>
                <a:spcPct val="0"/>
              </a:spcBef>
              <a:buNone/>
              <a:defRPr sz="6000" kern="1200" baseline="0">
                <a:solidFill>
                  <a:schemeClr val="bg1"/>
                </a:solidFill>
                <a:latin typeface="Palatino Linotype" panose="02040502050505030304" pitchFamily="18" charset="0"/>
                <a:ea typeface="+mj-ea"/>
                <a:cs typeface="+mj-cs"/>
              </a:defRPr>
            </a:lvl1pPr>
          </a:lstStyle>
          <a:p>
            <a:pPr algn="r"/>
            <a:endParaRPr lang="en-US" sz="1200" baseline="0">
              <a:solidFill>
                <a:schemeClr val="tx1"/>
              </a:solidFill>
              <a:latin typeface="+mn-lt"/>
            </a:endParaRPr>
          </a:p>
        </p:txBody>
      </p:sp>
      <p:sp>
        <p:nvSpPr>
          <p:cNvPr id="23" name="Title 1"/>
          <p:cNvSpPr txBox="1">
            <a:spLocks/>
          </p:cNvSpPr>
          <p:nvPr userDrawn="1"/>
        </p:nvSpPr>
        <p:spPr>
          <a:xfrm>
            <a:off x="270000" y="264557"/>
            <a:ext cx="6750000" cy="1350000"/>
          </a:xfrm>
          <a:prstGeom prst="rect">
            <a:avLst/>
          </a:prstGeom>
          <a:solidFill>
            <a:schemeClr val="accent2"/>
          </a:solidFill>
          <a:ln w="36000">
            <a:noFill/>
          </a:ln>
        </p:spPr>
        <p:txBody>
          <a:bodyPr vert="horz" lIns="68580" tIns="34290" rIns="68580" bIns="34290" rtlCol="0" anchor="t">
            <a:normAutofit/>
          </a:bodyPr>
          <a:lstStyle>
            <a:lvl1pPr algn="l" defTabSz="914400" rtl="0" eaLnBrk="1" latinLnBrk="0" hangingPunct="1">
              <a:lnSpc>
                <a:spcPct val="90000"/>
              </a:lnSpc>
              <a:spcBef>
                <a:spcPct val="0"/>
              </a:spcBef>
              <a:buNone/>
              <a:defRPr sz="4400" kern="1200">
                <a:solidFill>
                  <a:schemeClr val="bg1"/>
                </a:solidFill>
                <a:latin typeface="Palatino Linotype" panose="02040502050505030304" pitchFamily="18" charset="0"/>
                <a:ea typeface="+mj-ea"/>
                <a:cs typeface="+mj-cs"/>
              </a:defRPr>
            </a:lvl1pPr>
          </a:lstStyle>
          <a:p>
            <a:endParaRPr lang="en-MY" sz="1500" kern="1200" baseline="0">
              <a:solidFill>
                <a:schemeClr val="tx1"/>
              </a:solidFill>
              <a:latin typeface="+mn-lt"/>
              <a:ea typeface="+mj-ea"/>
              <a:cs typeface="+mj-cs"/>
            </a:endParaRPr>
          </a:p>
        </p:txBody>
      </p:sp>
      <p:sp>
        <p:nvSpPr>
          <p:cNvPr id="2" name="Title 1"/>
          <p:cNvSpPr>
            <a:spLocks noGrp="1"/>
          </p:cNvSpPr>
          <p:nvPr>
            <p:ph type="ctrTitle"/>
          </p:nvPr>
        </p:nvSpPr>
        <p:spPr>
          <a:xfrm>
            <a:off x="1215000" y="1350000"/>
            <a:ext cx="6750000" cy="2160000"/>
          </a:xfrm>
          <a:solidFill>
            <a:schemeClr val="accent4"/>
          </a:solidFill>
          <a:ln w="36000">
            <a:noFill/>
          </a:ln>
          <a:effectLst/>
        </p:spPr>
        <p:txBody>
          <a:bodyPr lIns="72000" tIns="72000" rIns="72000" bIns="72000" anchor="ctr">
            <a:noAutofit/>
          </a:bodyPr>
          <a:lstStyle>
            <a:lvl1pPr algn="ctr">
              <a:defRPr sz="3000" baseline="0">
                <a:solidFill>
                  <a:schemeClr val="bg1"/>
                </a:solidFill>
                <a:latin typeface="+mn-lt"/>
              </a:defRPr>
            </a:lvl1pPr>
          </a:lstStyle>
          <a:p>
            <a:endParaRPr lang="en-MY"/>
          </a:p>
        </p:txBody>
      </p:sp>
      <p:sp>
        <p:nvSpPr>
          <p:cNvPr id="25" name="Slide Number Placeholder 5"/>
          <p:cNvSpPr>
            <a:spLocks noGrp="1"/>
          </p:cNvSpPr>
          <p:nvPr>
            <p:ph type="sldNum" sz="quarter" idx="12"/>
          </p:nvPr>
        </p:nvSpPr>
        <p:spPr>
          <a:xfrm>
            <a:off x="8343000" y="4725000"/>
            <a:ext cx="540000" cy="273844"/>
          </a:xfrm>
          <a:solidFill>
            <a:schemeClr val="accent2"/>
          </a:solidFill>
          <a:ln w="36000">
            <a:noFill/>
          </a:ln>
        </p:spPr>
        <p:txBody>
          <a:bodyPr vert="horz" lIns="72000" tIns="72000" rIns="72000" bIns="72000" rtlCol="0" anchor="ctr" anchorCtr="1"/>
          <a:lstStyle>
            <a:lvl1pPr>
              <a:defRPr lang="en-MY" sz="1350" b="1" smtClean="0">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sp>
        <p:nvSpPr>
          <p:cNvPr id="21" name="TextBox 20"/>
          <p:cNvSpPr txBox="1">
            <a:spLocks/>
          </p:cNvSpPr>
          <p:nvPr userDrawn="1"/>
        </p:nvSpPr>
        <p:spPr>
          <a:xfrm>
            <a:off x="27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n</a:t>
            </a:r>
          </a:p>
        </p:txBody>
      </p:sp>
      <p:sp>
        <p:nvSpPr>
          <p:cNvPr id="24" name="TextBox 23"/>
          <p:cNvSpPr txBox="1">
            <a:spLocks/>
          </p:cNvSpPr>
          <p:nvPr userDrawn="1"/>
        </p:nvSpPr>
        <p:spPr>
          <a:xfrm>
            <a:off x="54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t>
            </a:r>
          </a:p>
        </p:txBody>
      </p:sp>
      <p:sp>
        <p:nvSpPr>
          <p:cNvPr id="26" name="TextBox 25"/>
          <p:cNvSpPr txBox="1">
            <a:spLocks/>
          </p:cNvSpPr>
          <p:nvPr userDrawn="1"/>
        </p:nvSpPr>
        <p:spPr>
          <a:xfrm>
            <a:off x="81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27" name="TextBox 26"/>
          <p:cNvSpPr txBox="1">
            <a:spLocks/>
          </p:cNvSpPr>
          <p:nvPr userDrawn="1"/>
        </p:nvSpPr>
        <p:spPr>
          <a:xfrm>
            <a:off x="108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c</a:t>
            </a:r>
          </a:p>
        </p:txBody>
      </p:sp>
      <p:sp>
        <p:nvSpPr>
          <p:cNvPr id="28" name="TextBox 27"/>
          <p:cNvSpPr txBox="1">
            <a:spLocks/>
          </p:cNvSpPr>
          <p:nvPr userDrawn="1"/>
        </p:nvSpPr>
        <p:spPr>
          <a:xfrm>
            <a:off x="135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t</a:t>
            </a:r>
          </a:p>
        </p:txBody>
      </p:sp>
      <p:sp>
        <p:nvSpPr>
          <p:cNvPr id="29" name="TextBox 28"/>
          <p:cNvSpPr txBox="1">
            <a:spLocks/>
          </p:cNvSpPr>
          <p:nvPr userDrawn="1"/>
        </p:nvSpPr>
        <p:spPr>
          <a:xfrm>
            <a:off x="1620000" y="4725000"/>
            <a:ext cx="270000" cy="270000"/>
          </a:xfrm>
          <a:prstGeom prst="rect">
            <a:avLst/>
          </a:prstGeom>
          <a:solidFill>
            <a:schemeClr val="accent6"/>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u</a:t>
            </a:r>
          </a:p>
        </p:txBody>
      </p:sp>
      <p:sp>
        <p:nvSpPr>
          <p:cNvPr id="30" name="TextBox 29"/>
          <p:cNvSpPr txBox="1">
            <a:spLocks/>
          </p:cNvSpPr>
          <p:nvPr userDrawn="1"/>
        </p:nvSpPr>
        <p:spPr>
          <a:xfrm>
            <a:off x="243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i</a:t>
            </a:r>
          </a:p>
        </p:txBody>
      </p:sp>
      <p:sp>
        <p:nvSpPr>
          <p:cNvPr id="31" name="TextBox 30"/>
          <p:cNvSpPr txBox="1">
            <a:spLocks/>
          </p:cNvSpPr>
          <p:nvPr userDrawn="1"/>
        </p:nvSpPr>
        <p:spPr>
          <a:xfrm>
            <a:off x="216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r</a:t>
            </a:r>
          </a:p>
        </p:txBody>
      </p:sp>
      <p:sp>
        <p:nvSpPr>
          <p:cNvPr id="32" name="TextBox 31"/>
          <p:cNvSpPr txBox="1">
            <a:spLocks/>
          </p:cNvSpPr>
          <p:nvPr userDrawn="1"/>
        </p:nvSpPr>
        <p:spPr>
          <a:xfrm>
            <a:off x="297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l</a:t>
            </a:r>
          </a:p>
        </p:txBody>
      </p:sp>
      <p:sp>
        <p:nvSpPr>
          <p:cNvPr id="33" name="TextBox 32"/>
          <p:cNvSpPr txBox="1">
            <a:spLocks/>
          </p:cNvSpPr>
          <p:nvPr userDrawn="1"/>
        </p:nvSpPr>
        <p:spPr>
          <a:xfrm>
            <a:off x="270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a</a:t>
            </a:r>
          </a:p>
        </p:txBody>
      </p:sp>
      <p:sp>
        <p:nvSpPr>
          <p:cNvPr id="34" name="TextBox 33"/>
          <p:cNvSpPr txBox="1">
            <a:spLocks/>
          </p:cNvSpPr>
          <p:nvPr userDrawn="1"/>
        </p:nvSpPr>
        <p:spPr>
          <a:xfrm>
            <a:off x="189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35" name="TextBox 34"/>
          <p:cNvSpPr txBox="1">
            <a:spLocks/>
          </p:cNvSpPr>
          <p:nvPr userDrawn="1"/>
        </p:nvSpPr>
        <p:spPr>
          <a:xfrm>
            <a:off x="81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36" name="TextBox 35"/>
          <p:cNvSpPr txBox="1">
            <a:spLocks/>
          </p:cNvSpPr>
          <p:nvPr userDrawn="1"/>
        </p:nvSpPr>
        <p:spPr>
          <a:xfrm>
            <a:off x="135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t</a:t>
            </a:r>
          </a:p>
        </p:txBody>
      </p:sp>
      <p:sp>
        <p:nvSpPr>
          <p:cNvPr id="3" name="TextBox 2"/>
          <p:cNvSpPr txBox="1"/>
          <p:nvPr userDrawn="1"/>
        </p:nvSpPr>
        <p:spPr>
          <a:xfrm>
            <a:off x="7145791" y="264558"/>
            <a:ext cx="1764209" cy="830997"/>
          </a:xfrm>
          <a:prstGeom prst="rect">
            <a:avLst/>
          </a:prstGeom>
          <a:solidFill>
            <a:schemeClr val="accent5"/>
          </a:solidFill>
        </p:spPr>
        <p:txBody>
          <a:bodyPr wrap="square" rtlCol="0">
            <a:spAutoFit/>
          </a:bodyPr>
          <a:lstStyle/>
          <a:p>
            <a:pPr algn="r"/>
            <a:r>
              <a:rPr lang="en-MY" sz="2400" b="1">
                <a:solidFill>
                  <a:schemeClr val="bg1"/>
                </a:solidFill>
              </a:rPr>
              <a:t>RESTRICTED</a:t>
            </a:r>
            <a:endParaRPr lang="en-MY" sz="2400" b="1" baseline="0">
              <a:solidFill>
                <a:schemeClr val="bg1"/>
              </a:solidFill>
            </a:endParaRPr>
          </a:p>
          <a:p>
            <a:pPr algn="r"/>
            <a:r>
              <a:rPr lang="en-MY" sz="2400" b="1" baseline="0">
                <a:solidFill>
                  <a:schemeClr val="bg1"/>
                </a:solidFill>
              </a:rPr>
              <a:t>DRAFT</a:t>
            </a:r>
            <a:endParaRPr lang="en-MY" sz="2400" b="1">
              <a:solidFill>
                <a:schemeClr val="bg1"/>
              </a:solidFill>
            </a:endParaRPr>
          </a:p>
        </p:txBody>
      </p:sp>
      <p:sp>
        <p:nvSpPr>
          <p:cNvPr id="20" name="TextBox 19">
            <a:extLst>
              <a:ext uri="{FF2B5EF4-FFF2-40B4-BE49-F238E27FC236}">
                <a16:creationId xmlns:a16="http://schemas.microsoft.com/office/drawing/2014/main" id="{33A68B39-FB2F-4687-ABC0-DE2AE177E254}"/>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713897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and Content">
    <p:bg>
      <p:bgPr>
        <a:pattFill prst="lgGrid">
          <a:fgClr>
            <a:schemeClr val="accent3"/>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a:ln w="36000">
            <a:noFill/>
          </a:ln>
        </p:spPr>
        <p:txBody>
          <a:bodyPr>
            <a:normAutofit/>
          </a:bodyPr>
          <a:lstStyle>
            <a:lvl1pPr>
              <a:defRPr sz="2250">
                <a:solidFill>
                  <a:schemeClr val="tx1"/>
                </a:solidFill>
                <a:latin typeface="+mn-lt"/>
              </a:defRPr>
            </a:lvl1pPr>
          </a:lstStyle>
          <a:p>
            <a:r>
              <a:rPr lang="en-US"/>
              <a:t>Click to edit Master title style</a:t>
            </a:r>
            <a:endParaRPr lang="en-MY"/>
          </a:p>
        </p:txBody>
      </p:sp>
      <p:sp>
        <p:nvSpPr>
          <p:cNvPr id="3" name="Content Placeholder 2"/>
          <p:cNvSpPr>
            <a:spLocks noGrp="1"/>
          </p:cNvSpPr>
          <p:nvPr>
            <p:ph idx="1"/>
          </p:nvPr>
        </p:nvSpPr>
        <p:spPr>
          <a:noFill/>
          <a:ln w="36000">
            <a:noFill/>
          </a:ln>
        </p:spPr>
        <p:txBody>
          <a:bodyPr>
            <a:noAutofit/>
          </a:bodyPr>
          <a:lstStyle>
            <a:lvl1pPr algn="just">
              <a:defRPr sz="1800"/>
            </a:lvl1pPr>
            <a:lvl2pPr algn="just">
              <a:defRPr sz="1800"/>
            </a:lvl2pPr>
            <a:lvl3pPr algn="just">
              <a:defRPr sz="1800"/>
            </a:lvl3pPr>
            <a:lvl4pPr algn="just">
              <a:defRPr sz="1800"/>
            </a:lvl4pPr>
            <a:lvl5pPr algn="jus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18" name="TextBox 17"/>
          <p:cNvSpPr txBox="1">
            <a:spLocks/>
          </p:cNvSpPr>
          <p:nvPr userDrawn="1"/>
        </p:nvSpPr>
        <p:spPr>
          <a:xfrm>
            <a:off x="27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n</a:t>
            </a:r>
          </a:p>
        </p:txBody>
      </p:sp>
      <p:sp>
        <p:nvSpPr>
          <p:cNvPr id="19" name="TextBox 18"/>
          <p:cNvSpPr txBox="1">
            <a:spLocks/>
          </p:cNvSpPr>
          <p:nvPr userDrawn="1"/>
        </p:nvSpPr>
        <p:spPr>
          <a:xfrm>
            <a:off x="54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t>
            </a:r>
          </a:p>
        </p:txBody>
      </p:sp>
      <p:sp>
        <p:nvSpPr>
          <p:cNvPr id="20" name="TextBox 19"/>
          <p:cNvSpPr txBox="1">
            <a:spLocks/>
          </p:cNvSpPr>
          <p:nvPr userDrawn="1"/>
        </p:nvSpPr>
        <p:spPr>
          <a:xfrm>
            <a:off x="81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22" name="TextBox 21"/>
          <p:cNvSpPr txBox="1">
            <a:spLocks/>
          </p:cNvSpPr>
          <p:nvPr userDrawn="1"/>
        </p:nvSpPr>
        <p:spPr>
          <a:xfrm>
            <a:off x="108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c</a:t>
            </a:r>
          </a:p>
        </p:txBody>
      </p:sp>
      <p:sp>
        <p:nvSpPr>
          <p:cNvPr id="23" name="TextBox 22"/>
          <p:cNvSpPr txBox="1">
            <a:spLocks/>
          </p:cNvSpPr>
          <p:nvPr userDrawn="1"/>
        </p:nvSpPr>
        <p:spPr>
          <a:xfrm>
            <a:off x="135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t</a:t>
            </a:r>
          </a:p>
        </p:txBody>
      </p:sp>
      <p:sp>
        <p:nvSpPr>
          <p:cNvPr id="24" name="TextBox 23"/>
          <p:cNvSpPr txBox="1">
            <a:spLocks/>
          </p:cNvSpPr>
          <p:nvPr userDrawn="1"/>
        </p:nvSpPr>
        <p:spPr>
          <a:xfrm>
            <a:off x="1620000" y="4725000"/>
            <a:ext cx="270000" cy="270000"/>
          </a:xfrm>
          <a:prstGeom prst="rect">
            <a:avLst/>
          </a:prstGeom>
          <a:solidFill>
            <a:schemeClr val="accent6"/>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u</a:t>
            </a:r>
          </a:p>
        </p:txBody>
      </p:sp>
      <p:sp>
        <p:nvSpPr>
          <p:cNvPr id="25" name="TextBox 24"/>
          <p:cNvSpPr txBox="1">
            <a:spLocks/>
          </p:cNvSpPr>
          <p:nvPr userDrawn="1"/>
        </p:nvSpPr>
        <p:spPr>
          <a:xfrm>
            <a:off x="243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i</a:t>
            </a:r>
          </a:p>
        </p:txBody>
      </p:sp>
      <p:sp>
        <p:nvSpPr>
          <p:cNvPr id="26" name="TextBox 25"/>
          <p:cNvSpPr txBox="1">
            <a:spLocks/>
          </p:cNvSpPr>
          <p:nvPr userDrawn="1"/>
        </p:nvSpPr>
        <p:spPr>
          <a:xfrm>
            <a:off x="216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r</a:t>
            </a:r>
          </a:p>
        </p:txBody>
      </p:sp>
      <p:sp>
        <p:nvSpPr>
          <p:cNvPr id="27" name="TextBox 26"/>
          <p:cNvSpPr txBox="1">
            <a:spLocks/>
          </p:cNvSpPr>
          <p:nvPr userDrawn="1"/>
        </p:nvSpPr>
        <p:spPr>
          <a:xfrm>
            <a:off x="297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l</a:t>
            </a:r>
          </a:p>
        </p:txBody>
      </p:sp>
      <p:sp>
        <p:nvSpPr>
          <p:cNvPr id="28" name="TextBox 27"/>
          <p:cNvSpPr txBox="1">
            <a:spLocks/>
          </p:cNvSpPr>
          <p:nvPr userDrawn="1"/>
        </p:nvSpPr>
        <p:spPr>
          <a:xfrm>
            <a:off x="270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a</a:t>
            </a:r>
          </a:p>
        </p:txBody>
      </p:sp>
      <p:sp>
        <p:nvSpPr>
          <p:cNvPr id="29" name="TextBox 28"/>
          <p:cNvSpPr txBox="1">
            <a:spLocks/>
          </p:cNvSpPr>
          <p:nvPr userDrawn="1"/>
        </p:nvSpPr>
        <p:spPr>
          <a:xfrm>
            <a:off x="189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30" name="TextBox 29"/>
          <p:cNvSpPr txBox="1">
            <a:spLocks/>
          </p:cNvSpPr>
          <p:nvPr userDrawn="1"/>
        </p:nvSpPr>
        <p:spPr>
          <a:xfrm>
            <a:off x="81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31" name="TextBox 30"/>
          <p:cNvSpPr txBox="1">
            <a:spLocks/>
          </p:cNvSpPr>
          <p:nvPr userDrawn="1"/>
        </p:nvSpPr>
        <p:spPr>
          <a:xfrm>
            <a:off x="135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t</a:t>
            </a:r>
          </a:p>
        </p:txBody>
      </p:sp>
      <p:sp>
        <p:nvSpPr>
          <p:cNvPr id="32" name="TextBox 31"/>
          <p:cNvSpPr txBox="1"/>
          <p:nvPr userDrawn="1"/>
        </p:nvSpPr>
        <p:spPr>
          <a:xfrm>
            <a:off x="3651097" y="4718001"/>
            <a:ext cx="4280807" cy="300082"/>
          </a:xfrm>
          <a:prstGeom prst="rect">
            <a:avLst/>
          </a:prstGeom>
          <a:solidFill>
            <a:schemeClr val="accent5"/>
          </a:solidFill>
        </p:spPr>
        <p:txBody>
          <a:bodyPr wrap="square" rtlCol="0">
            <a:spAutoFit/>
          </a:bodyPr>
          <a:lstStyle/>
          <a:p>
            <a:pPr algn="ctr"/>
            <a:r>
              <a:rPr lang="en-MY" sz="1350" b="1">
                <a:solidFill>
                  <a:schemeClr val="bg1"/>
                </a:solidFill>
              </a:rPr>
              <a:t>RESTRICTED</a:t>
            </a:r>
            <a:r>
              <a:rPr lang="en-MY" sz="1350" b="1" baseline="0">
                <a:solidFill>
                  <a:schemeClr val="bg1"/>
                </a:solidFill>
              </a:rPr>
              <a:t> DRAFT</a:t>
            </a:r>
            <a:endParaRPr lang="en-MY" sz="1350" b="1">
              <a:solidFill>
                <a:schemeClr val="bg1"/>
              </a:solidFill>
            </a:endParaRPr>
          </a:p>
        </p:txBody>
      </p:sp>
      <p:sp>
        <p:nvSpPr>
          <p:cNvPr id="33" name="Slide Number Placeholder 5"/>
          <p:cNvSpPr>
            <a:spLocks noGrp="1"/>
          </p:cNvSpPr>
          <p:nvPr>
            <p:ph type="sldNum" sz="quarter" idx="12"/>
          </p:nvPr>
        </p:nvSpPr>
        <p:spPr>
          <a:xfrm>
            <a:off x="8343000" y="4725000"/>
            <a:ext cx="540000" cy="273844"/>
          </a:xfrm>
          <a:solidFill>
            <a:schemeClr val="accent2"/>
          </a:solidFill>
          <a:ln w="36000">
            <a:noFill/>
          </a:ln>
        </p:spPr>
        <p:txBody>
          <a:bodyPr vert="horz" lIns="72000" tIns="72000" rIns="72000" bIns="72000" rtlCol="0" anchor="ctr" anchorCtr="1"/>
          <a:lstStyle>
            <a:lvl1pPr>
              <a:defRPr lang="en-MY" sz="1350" b="1" smtClean="0">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sp>
        <p:nvSpPr>
          <p:cNvPr id="21" name="TextBox 20">
            <a:extLst>
              <a:ext uri="{FF2B5EF4-FFF2-40B4-BE49-F238E27FC236}">
                <a16:creationId xmlns:a16="http://schemas.microsoft.com/office/drawing/2014/main" id="{B498CEE3-C50F-4299-9120-79D49DA53885}"/>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3611538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bg>
      <p:bgPr>
        <a:pattFill prst="lgGrid">
          <a:fgClr>
            <a:schemeClr val="accent3"/>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369219"/>
            <a:ext cx="3886200" cy="3263504"/>
          </a:xfrm>
          <a:noFill/>
          <a:ln w="36000">
            <a:noFill/>
          </a:ln>
        </p:spPr>
        <p:txBody>
          <a:bodyPr vert="horz" lIns="91440" tIns="45720" rIns="91440" bIns="45720" rtlCol="0">
            <a:noAutofit/>
          </a:bodyPr>
          <a:lstStyle>
            <a:lvl1pPr>
              <a:defRPr lang="en-US" sz="1800" smtClean="0"/>
            </a:lvl1pPr>
            <a:lvl2pPr>
              <a:defRPr lang="en-US" smtClean="0"/>
            </a:lvl2pPr>
            <a:lvl3pPr>
              <a:defRPr lang="en-US" sz="1800" smtClean="0"/>
            </a:lvl3pPr>
            <a:lvl4pPr>
              <a:defRPr lang="en-US" sz="1800" smtClean="0"/>
            </a:lvl4pPr>
            <a:lvl5pPr>
              <a:defRPr lang="en-MY" sz="1800"/>
            </a:lvl5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sp>
        <p:nvSpPr>
          <p:cNvPr id="4" name="Content Placeholder 3"/>
          <p:cNvSpPr>
            <a:spLocks noGrp="1"/>
          </p:cNvSpPr>
          <p:nvPr>
            <p:ph sz="half" idx="2"/>
          </p:nvPr>
        </p:nvSpPr>
        <p:spPr>
          <a:xfrm>
            <a:off x="4629150" y="1369219"/>
            <a:ext cx="3886200" cy="3263504"/>
          </a:xfrm>
          <a:noFill/>
          <a:ln w="36000">
            <a:noFill/>
          </a:ln>
        </p:spPr>
        <p:txBody>
          <a:bodyPr vert="horz" lIns="91440" tIns="45720" rIns="91440" bIns="45720" rtlCol="0">
            <a:noAutofit/>
          </a:bodyPr>
          <a:lstStyle>
            <a:lvl1pPr>
              <a:defRPr lang="en-US" sz="1800" smtClean="0"/>
            </a:lvl1pPr>
            <a:lvl2pPr>
              <a:defRPr lang="en-US" smtClean="0"/>
            </a:lvl2pPr>
            <a:lvl3pPr>
              <a:defRPr lang="en-US" sz="1800" smtClean="0"/>
            </a:lvl3pPr>
            <a:lvl4pPr>
              <a:defRPr lang="en-US" sz="1800" smtClean="0"/>
            </a:lvl4pPr>
            <a:lvl5pPr>
              <a:defRPr lang="en-MY" sz="1800"/>
            </a:lvl5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sp>
        <p:nvSpPr>
          <p:cNvPr id="9" name="Title 1"/>
          <p:cNvSpPr>
            <a:spLocks noGrp="1"/>
          </p:cNvSpPr>
          <p:nvPr>
            <p:ph type="title"/>
          </p:nvPr>
        </p:nvSpPr>
        <p:spPr>
          <a:xfrm>
            <a:off x="628650" y="273844"/>
            <a:ext cx="7886700" cy="994172"/>
          </a:xfrm>
          <a:solidFill>
            <a:schemeClr val="accent2"/>
          </a:solidFill>
          <a:ln w="36000">
            <a:noFill/>
          </a:ln>
        </p:spPr>
        <p:txBody>
          <a:bodyPr>
            <a:normAutofit/>
          </a:bodyPr>
          <a:lstStyle>
            <a:lvl1pPr>
              <a:defRPr sz="2250">
                <a:solidFill>
                  <a:schemeClr val="tx1"/>
                </a:solidFill>
                <a:latin typeface="+mn-lt"/>
              </a:defRPr>
            </a:lvl1pPr>
          </a:lstStyle>
          <a:p>
            <a:r>
              <a:rPr lang="en-US"/>
              <a:t>Click to edit Master title style</a:t>
            </a:r>
            <a:endParaRPr lang="en-MY"/>
          </a:p>
        </p:txBody>
      </p:sp>
      <p:sp>
        <p:nvSpPr>
          <p:cNvPr id="8" name="TextBox 7"/>
          <p:cNvSpPr txBox="1">
            <a:spLocks/>
          </p:cNvSpPr>
          <p:nvPr userDrawn="1"/>
        </p:nvSpPr>
        <p:spPr>
          <a:xfrm>
            <a:off x="27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n</a:t>
            </a:r>
          </a:p>
        </p:txBody>
      </p:sp>
      <p:sp>
        <p:nvSpPr>
          <p:cNvPr id="10" name="TextBox 9"/>
          <p:cNvSpPr txBox="1">
            <a:spLocks/>
          </p:cNvSpPr>
          <p:nvPr userDrawn="1"/>
        </p:nvSpPr>
        <p:spPr>
          <a:xfrm>
            <a:off x="54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t>
            </a:r>
          </a:p>
        </p:txBody>
      </p:sp>
      <p:sp>
        <p:nvSpPr>
          <p:cNvPr id="11" name="TextBox 10"/>
          <p:cNvSpPr txBox="1">
            <a:spLocks/>
          </p:cNvSpPr>
          <p:nvPr userDrawn="1"/>
        </p:nvSpPr>
        <p:spPr>
          <a:xfrm>
            <a:off x="81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12" name="TextBox 11"/>
          <p:cNvSpPr txBox="1">
            <a:spLocks/>
          </p:cNvSpPr>
          <p:nvPr userDrawn="1"/>
        </p:nvSpPr>
        <p:spPr>
          <a:xfrm>
            <a:off x="108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c</a:t>
            </a:r>
          </a:p>
        </p:txBody>
      </p:sp>
      <p:sp>
        <p:nvSpPr>
          <p:cNvPr id="13" name="TextBox 12"/>
          <p:cNvSpPr txBox="1">
            <a:spLocks/>
          </p:cNvSpPr>
          <p:nvPr userDrawn="1"/>
        </p:nvSpPr>
        <p:spPr>
          <a:xfrm>
            <a:off x="135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t</a:t>
            </a:r>
          </a:p>
        </p:txBody>
      </p:sp>
      <p:sp>
        <p:nvSpPr>
          <p:cNvPr id="14" name="TextBox 13"/>
          <p:cNvSpPr txBox="1">
            <a:spLocks/>
          </p:cNvSpPr>
          <p:nvPr userDrawn="1"/>
        </p:nvSpPr>
        <p:spPr>
          <a:xfrm>
            <a:off x="1620000" y="4725000"/>
            <a:ext cx="270000" cy="270000"/>
          </a:xfrm>
          <a:prstGeom prst="rect">
            <a:avLst/>
          </a:prstGeom>
          <a:solidFill>
            <a:schemeClr val="accent6"/>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u</a:t>
            </a:r>
          </a:p>
        </p:txBody>
      </p:sp>
      <p:sp>
        <p:nvSpPr>
          <p:cNvPr id="15" name="TextBox 14"/>
          <p:cNvSpPr txBox="1">
            <a:spLocks/>
          </p:cNvSpPr>
          <p:nvPr userDrawn="1"/>
        </p:nvSpPr>
        <p:spPr>
          <a:xfrm>
            <a:off x="243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i</a:t>
            </a:r>
          </a:p>
        </p:txBody>
      </p:sp>
      <p:sp>
        <p:nvSpPr>
          <p:cNvPr id="16" name="TextBox 15"/>
          <p:cNvSpPr txBox="1">
            <a:spLocks/>
          </p:cNvSpPr>
          <p:nvPr userDrawn="1"/>
        </p:nvSpPr>
        <p:spPr>
          <a:xfrm>
            <a:off x="216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r</a:t>
            </a:r>
          </a:p>
        </p:txBody>
      </p:sp>
      <p:sp>
        <p:nvSpPr>
          <p:cNvPr id="17" name="TextBox 16"/>
          <p:cNvSpPr txBox="1">
            <a:spLocks/>
          </p:cNvSpPr>
          <p:nvPr userDrawn="1"/>
        </p:nvSpPr>
        <p:spPr>
          <a:xfrm>
            <a:off x="297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l</a:t>
            </a:r>
          </a:p>
        </p:txBody>
      </p:sp>
      <p:sp>
        <p:nvSpPr>
          <p:cNvPr id="18" name="TextBox 17"/>
          <p:cNvSpPr txBox="1">
            <a:spLocks/>
          </p:cNvSpPr>
          <p:nvPr userDrawn="1"/>
        </p:nvSpPr>
        <p:spPr>
          <a:xfrm>
            <a:off x="270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a</a:t>
            </a:r>
          </a:p>
        </p:txBody>
      </p:sp>
      <p:sp>
        <p:nvSpPr>
          <p:cNvPr id="19" name="TextBox 18"/>
          <p:cNvSpPr txBox="1">
            <a:spLocks/>
          </p:cNvSpPr>
          <p:nvPr userDrawn="1"/>
        </p:nvSpPr>
        <p:spPr>
          <a:xfrm>
            <a:off x="189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20" name="TextBox 19"/>
          <p:cNvSpPr txBox="1">
            <a:spLocks/>
          </p:cNvSpPr>
          <p:nvPr userDrawn="1"/>
        </p:nvSpPr>
        <p:spPr>
          <a:xfrm>
            <a:off x="81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21" name="TextBox 20"/>
          <p:cNvSpPr txBox="1">
            <a:spLocks/>
          </p:cNvSpPr>
          <p:nvPr userDrawn="1"/>
        </p:nvSpPr>
        <p:spPr>
          <a:xfrm>
            <a:off x="135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t</a:t>
            </a:r>
          </a:p>
        </p:txBody>
      </p:sp>
      <p:sp>
        <p:nvSpPr>
          <p:cNvPr id="22" name="TextBox 21"/>
          <p:cNvSpPr txBox="1"/>
          <p:nvPr userDrawn="1"/>
        </p:nvSpPr>
        <p:spPr>
          <a:xfrm>
            <a:off x="3651097" y="4718001"/>
            <a:ext cx="4280807" cy="300082"/>
          </a:xfrm>
          <a:prstGeom prst="rect">
            <a:avLst/>
          </a:prstGeom>
          <a:solidFill>
            <a:schemeClr val="accent5"/>
          </a:solidFill>
        </p:spPr>
        <p:txBody>
          <a:bodyPr wrap="square" rtlCol="0">
            <a:spAutoFit/>
          </a:bodyPr>
          <a:lstStyle/>
          <a:p>
            <a:pPr algn="ctr"/>
            <a:r>
              <a:rPr lang="en-MY" sz="1350" b="1">
                <a:solidFill>
                  <a:schemeClr val="bg1"/>
                </a:solidFill>
              </a:rPr>
              <a:t>RESTRICTED</a:t>
            </a:r>
            <a:r>
              <a:rPr lang="en-MY" sz="1350" b="1" baseline="0">
                <a:solidFill>
                  <a:schemeClr val="bg1"/>
                </a:solidFill>
              </a:rPr>
              <a:t> DRAFT</a:t>
            </a:r>
            <a:endParaRPr lang="en-MY" sz="1350" b="1">
              <a:solidFill>
                <a:schemeClr val="bg1"/>
              </a:solidFill>
            </a:endParaRPr>
          </a:p>
        </p:txBody>
      </p:sp>
      <p:sp>
        <p:nvSpPr>
          <p:cNvPr id="23" name="Slide Number Placeholder 5"/>
          <p:cNvSpPr>
            <a:spLocks noGrp="1"/>
          </p:cNvSpPr>
          <p:nvPr>
            <p:ph type="sldNum" sz="quarter" idx="12"/>
          </p:nvPr>
        </p:nvSpPr>
        <p:spPr>
          <a:xfrm>
            <a:off x="8343000" y="4725000"/>
            <a:ext cx="540000" cy="273844"/>
          </a:xfrm>
          <a:solidFill>
            <a:schemeClr val="accent2"/>
          </a:solidFill>
          <a:ln w="36000">
            <a:noFill/>
          </a:ln>
        </p:spPr>
        <p:txBody>
          <a:bodyPr vert="horz" lIns="72000" tIns="72000" rIns="72000" bIns="72000" rtlCol="0" anchor="ctr" anchorCtr="1"/>
          <a:lstStyle>
            <a:lvl1pPr>
              <a:defRPr lang="en-MY" sz="1350" b="1" smtClean="0">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sp>
        <p:nvSpPr>
          <p:cNvPr id="24" name="TextBox 23">
            <a:extLst>
              <a:ext uri="{FF2B5EF4-FFF2-40B4-BE49-F238E27FC236}">
                <a16:creationId xmlns:a16="http://schemas.microsoft.com/office/drawing/2014/main" id="{53AED94A-4D4D-49BB-8995-2CD0F610D839}"/>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1144003777"/>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a:noFill/>
          <a:ln w="36000">
            <a:noFill/>
          </a:ln>
        </p:spPr>
        <p:txBody>
          <a:bodyPr vert="horz" lIns="91440" tIns="45720" rIns="91440" bIns="45720" rtlCol="0">
            <a:noAutofit/>
          </a:bodyPr>
          <a:lstStyle>
            <a:lvl1pPr>
              <a:defRPr lang="en-US" sz="1800" smtClean="0"/>
            </a:lvl1pPr>
            <a:lvl2pPr>
              <a:defRPr lang="en-US" smtClean="0"/>
            </a:lvl2pPr>
            <a:lvl3pPr>
              <a:defRPr lang="en-US" sz="1800" smtClean="0"/>
            </a:lvl3pPr>
            <a:lvl4pPr>
              <a:defRPr lang="en-US" sz="1800" smtClean="0"/>
            </a:lvl4pPr>
            <a:lvl5pPr>
              <a:defRPr lang="en-MY" sz="1800"/>
            </a:lvl5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a:noFill/>
          <a:ln w="36000">
            <a:noFill/>
          </a:ln>
        </p:spPr>
        <p:txBody>
          <a:bodyPr vert="horz" lIns="91440" tIns="45720" rIns="91440" bIns="45720" rtlCol="0">
            <a:noAutofit/>
          </a:bodyPr>
          <a:lstStyle>
            <a:lvl1pPr>
              <a:defRPr lang="en-US" sz="1800" smtClean="0"/>
            </a:lvl1pPr>
            <a:lvl2pPr>
              <a:defRPr lang="en-US" smtClean="0"/>
            </a:lvl2pPr>
            <a:lvl3pPr>
              <a:defRPr lang="en-US" sz="1800" smtClean="0"/>
            </a:lvl3pPr>
            <a:lvl4pPr>
              <a:defRPr lang="en-US" sz="1800" smtClean="0"/>
            </a:lvl4pPr>
            <a:lvl5pPr>
              <a:defRPr lang="en-MY" sz="1800"/>
            </a:lvl5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sp>
        <p:nvSpPr>
          <p:cNvPr id="10" name="Title 1"/>
          <p:cNvSpPr>
            <a:spLocks noGrp="1"/>
          </p:cNvSpPr>
          <p:nvPr>
            <p:ph type="title"/>
          </p:nvPr>
        </p:nvSpPr>
        <p:spPr>
          <a:xfrm>
            <a:off x="628650" y="273844"/>
            <a:ext cx="7886700" cy="994172"/>
          </a:xfrm>
          <a:solidFill>
            <a:schemeClr val="accent2"/>
          </a:solidFill>
          <a:ln w="36000">
            <a:noFill/>
          </a:ln>
        </p:spPr>
        <p:txBody>
          <a:bodyPr>
            <a:normAutofit/>
          </a:bodyPr>
          <a:lstStyle>
            <a:lvl1pPr>
              <a:defRPr sz="2250">
                <a:solidFill>
                  <a:schemeClr val="tx1"/>
                </a:solidFill>
                <a:latin typeface="+mn-lt"/>
              </a:defRPr>
            </a:lvl1pPr>
          </a:lstStyle>
          <a:p>
            <a:r>
              <a:rPr lang="en-US"/>
              <a:t>Click to edit Master title style</a:t>
            </a:r>
            <a:endParaRPr lang="en-MY"/>
          </a:p>
        </p:txBody>
      </p:sp>
      <p:sp>
        <p:nvSpPr>
          <p:cNvPr id="11" name="TextBox 10"/>
          <p:cNvSpPr txBox="1">
            <a:spLocks/>
          </p:cNvSpPr>
          <p:nvPr userDrawn="1"/>
        </p:nvSpPr>
        <p:spPr>
          <a:xfrm>
            <a:off x="27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n</a:t>
            </a:r>
          </a:p>
        </p:txBody>
      </p:sp>
      <p:sp>
        <p:nvSpPr>
          <p:cNvPr id="12" name="TextBox 11"/>
          <p:cNvSpPr txBox="1">
            <a:spLocks/>
          </p:cNvSpPr>
          <p:nvPr userDrawn="1"/>
        </p:nvSpPr>
        <p:spPr>
          <a:xfrm>
            <a:off x="54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t>
            </a:r>
          </a:p>
        </p:txBody>
      </p:sp>
      <p:sp>
        <p:nvSpPr>
          <p:cNvPr id="13" name="TextBox 12"/>
          <p:cNvSpPr txBox="1">
            <a:spLocks/>
          </p:cNvSpPr>
          <p:nvPr userDrawn="1"/>
        </p:nvSpPr>
        <p:spPr>
          <a:xfrm>
            <a:off x="81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14" name="TextBox 13"/>
          <p:cNvSpPr txBox="1">
            <a:spLocks/>
          </p:cNvSpPr>
          <p:nvPr userDrawn="1"/>
        </p:nvSpPr>
        <p:spPr>
          <a:xfrm>
            <a:off x="108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c</a:t>
            </a:r>
          </a:p>
        </p:txBody>
      </p:sp>
      <p:sp>
        <p:nvSpPr>
          <p:cNvPr id="15" name="TextBox 14"/>
          <p:cNvSpPr txBox="1">
            <a:spLocks/>
          </p:cNvSpPr>
          <p:nvPr userDrawn="1"/>
        </p:nvSpPr>
        <p:spPr>
          <a:xfrm>
            <a:off x="135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t</a:t>
            </a:r>
          </a:p>
        </p:txBody>
      </p:sp>
      <p:sp>
        <p:nvSpPr>
          <p:cNvPr id="16" name="TextBox 15"/>
          <p:cNvSpPr txBox="1">
            <a:spLocks/>
          </p:cNvSpPr>
          <p:nvPr userDrawn="1"/>
        </p:nvSpPr>
        <p:spPr>
          <a:xfrm>
            <a:off x="1620000" y="4725000"/>
            <a:ext cx="270000" cy="270000"/>
          </a:xfrm>
          <a:prstGeom prst="rect">
            <a:avLst/>
          </a:prstGeom>
          <a:solidFill>
            <a:schemeClr val="accent6"/>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u</a:t>
            </a:r>
          </a:p>
        </p:txBody>
      </p:sp>
      <p:sp>
        <p:nvSpPr>
          <p:cNvPr id="17" name="TextBox 16"/>
          <p:cNvSpPr txBox="1">
            <a:spLocks/>
          </p:cNvSpPr>
          <p:nvPr userDrawn="1"/>
        </p:nvSpPr>
        <p:spPr>
          <a:xfrm>
            <a:off x="243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i</a:t>
            </a:r>
          </a:p>
        </p:txBody>
      </p:sp>
      <p:sp>
        <p:nvSpPr>
          <p:cNvPr id="18" name="TextBox 17"/>
          <p:cNvSpPr txBox="1">
            <a:spLocks/>
          </p:cNvSpPr>
          <p:nvPr userDrawn="1"/>
        </p:nvSpPr>
        <p:spPr>
          <a:xfrm>
            <a:off x="216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r</a:t>
            </a:r>
          </a:p>
        </p:txBody>
      </p:sp>
      <p:sp>
        <p:nvSpPr>
          <p:cNvPr id="19" name="TextBox 18"/>
          <p:cNvSpPr txBox="1">
            <a:spLocks/>
          </p:cNvSpPr>
          <p:nvPr userDrawn="1"/>
        </p:nvSpPr>
        <p:spPr>
          <a:xfrm>
            <a:off x="297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l</a:t>
            </a:r>
          </a:p>
        </p:txBody>
      </p:sp>
      <p:sp>
        <p:nvSpPr>
          <p:cNvPr id="20" name="TextBox 19"/>
          <p:cNvSpPr txBox="1">
            <a:spLocks/>
          </p:cNvSpPr>
          <p:nvPr userDrawn="1"/>
        </p:nvSpPr>
        <p:spPr>
          <a:xfrm>
            <a:off x="270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a</a:t>
            </a:r>
          </a:p>
        </p:txBody>
      </p:sp>
      <p:sp>
        <p:nvSpPr>
          <p:cNvPr id="21" name="TextBox 20"/>
          <p:cNvSpPr txBox="1">
            <a:spLocks/>
          </p:cNvSpPr>
          <p:nvPr userDrawn="1"/>
        </p:nvSpPr>
        <p:spPr>
          <a:xfrm>
            <a:off x="189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22" name="TextBox 21"/>
          <p:cNvSpPr txBox="1">
            <a:spLocks/>
          </p:cNvSpPr>
          <p:nvPr userDrawn="1"/>
        </p:nvSpPr>
        <p:spPr>
          <a:xfrm>
            <a:off x="81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23" name="TextBox 22"/>
          <p:cNvSpPr txBox="1">
            <a:spLocks/>
          </p:cNvSpPr>
          <p:nvPr userDrawn="1"/>
        </p:nvSpPr>
        <p:spPr>
          <a:xfrm>
            <a:off x="135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t</a:t>
            </a:r>
          </a:p>
        </p:txBody>
      </p:sp>
      <p:sp>
        <p:nvSpPr>
          <p:cNvPr id="24" name="TextBox 23"/>
          <p:cNvSpPr txBox="1"/>
          <p:nvPr userDrawn="1"/>
        </p:nvSpPr>
        <p:spPr>
          <a:xfrm>
            <a:off x="3651097" y="4718001"/>
            <a:ext cx="4280807" cy="300082"/>
          </a:xfrm>
          <a:prstGeom prst="rect">
            <a:avLst/>
          </a:prstGeom>
          <a:solidFill>
            <a:schemeClr val="accent5"/>
          </a:solidFill>
        </p:spPr>
        <p:txBody>
          <a:bodyPr wrap="square" rtlCol="0">
            <a:spAutoFit/>
          </a:bodyPr>
          <a:lstStyle/>
          <a:p>
            <a:pPr algn="ctr"/>
            <a:r>
              <a:rPr lang="en-MY" sz="1350" b="1">
                <a:solidFill>
                  <a:schemeClr val="bg1"/>
                </a:solidFill>
              </a:rPr>
              <a:t>RESTRICTED</a:t>
            </a:r>
            <a:r>
              <a:rPr lang="en-MY" sz="1350" b="1" baseline="0">
                <a:solidFill>
                  <a:schemeClr val="bg1"/>
                </a:solidFill>
              </a:rPr>
              <a:t> DRAFT</a:t>
            </a:r>
            <a:endParaRPr lang="en-MY" sz="1350" b="1">
              <a:solidFill>
                <a:schemeClr val="bg1"/>
              </a:solidFill>
            </a:endParaRPr>
          </a:p>
        </p:txBody>
      </p:sp>
      <p:sp>
        <p:nvSpPr>
          <p:cNvPr id="25" name="Slide Number Placeholder 5"/>
          <p:cNvSpPr>
            <a:spLocks noGrp="1"/>
          </p:cNvSpPr>
          <p:nvPr>
            <p:ph type="sldNum" sz="quarter" idx="12"/>
          </p:nvPr>
        </p:nvSpPr>
        <p:spPr>
          <a:xfrm>
            <a:off x="8343000" y="4725000"/>
            <a:ext cx="540000" cy="273844"/>
          </a:xfrm>
          <a:solidFill>
            <a:schemeClr val="accent2"/>
          </a:solidFill>
          <a:ln w="36000">
            <a:noFill/>
          </a:ln>
        </p:spPr>
        <p:txBody>
          <a:bodyPr vert="horz" lIns="72000" tIns="72000" rIns="72000" bIns="72000" rtlCol="0" anchor="ctr" anchorCtr="1"/>
          <a:lstStyle>
            <a:lvl1pPr>
              <a:defRPr lang="en-MY" sz="1350" b="1" smtClean="0">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sp>
        <p:nvSpPr>
          <p:cNvPr id="26" name="TextBox 25">
            <a:extLst>
              <a:ext uri="{FF2B5EF4-FFF2-40B4-BE49-F238E27FC236}">
                <a16:creationId xmlns:a16="http://schemas.microsoft.com/office/drawing/2014/main" id="{FB6E6C32-5BFB-449C-9CD0-098D2F01F6EC}"/>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10165770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solidFill>
            <a:schemeClr val="accent2"/>
          </a:solidFill>
          <a:ln w="36000">
            <a:noFill/>
          </a:ln>
        </p:spPr>
        <p:txBody>
          <a:bodyPr vert="horz" lIns="91440" tIns="45720" rIns="91440" bIns="45720" rtlCol="0" anchor="ctr">
            <a:normAutofit/>
          </a:bodyPr>
          <a:lstStyle>
            <a:lvl1pPr>
              <a:defRPr lang="en-MY" sz="2250">
                <a:latin typeface="+mn-lt"/>
              </a:defRPr>
            </a:lvl1pPr>
          </a:lstStyle>
          <a:p>
            <a:pPr lvl="0"/>
            <a:r>
              <a:rPr lang="en-US"/>
              <a:t>Click to edit Master title style</a:t>
            </a:r>
            <a:endParaRPr lang="en-MY"/>
          </a:p>
        </p:txBody>
      </p:sp>
      <p:sp>
        <p:nvSpPr>
          <p:cNvPr id="3" name="Content Placeholder 2"/>
          <p:cNvSpPr>
            <a:spLocks noGrp="1"/>
          </p:cNvSpPr>
          <p:nvPr>
            <p:ph idx="1"/>
          </p:nvPr>
        </p:nvSpPr>
        <p:spPr>
          <a:xfrm>
            <a:off x="3887391" y="740569"/>
            <a:ext cx="4629150" cy="3655219"/>
          </a:xfrm>
          <a:noFill/>
          <a:ln w="36000">
            <a:noFill/>
          </a:ln>
        </p:spPr>
        <p:txBody>
          <a:bodyPr vert="horz" lIns="91440" tIns="45720" rIns="91440" bIns="45720" rtlCol="0">
            <a:noAutofit/>
          </a:bodyPr>
          <a:lstStyle>
            <a:lvl1pPr>
              <a:defRPr lang="en-US" sz="1800" smtClean="0"/>
            </a:lvl1pPr>
            <a:lvl2pPr>
              <a:defRPr lang="en-US" smtClean="0"/>
            </a:lvl2pPr>
            <a:lvl3pPr>
              <a:defRPr lang="en-US" sz="1800" smtClean="0"/>
            </a:lvl3pPr>
            <a:lvl4pPr>
              <a:defRPr lang="en-US" sz="1800" smtClean="0"/>
            </a:lvl4pPr>
            <a:lvl5pPr>
              <a:defRPr lang="en-MY" sz="1800"/>
            </a:lvl5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sp>
        <p:nvSpPr>
          <p:cNvPr id="4" name="Text Placeholder 3"/>
          <p:cNvSpPr>
            <a:spLocks noGrp="1"/>
          </p:cNvSpPr>
          <p:nvPr>
            <p:ph type="body" sz="half" idx="2"/>
          </p:nvPr>
        </p:nvSpPr>
        <p:spPr>
          <a:xfrm>
            <a:off x="629841" y="1543050"/>
            <a:ext cx="2949178" cy="2858691"/>
          </a:xfrm>
          <a:noFill/>
          <a:ln w="36000">
            <a:noFill/>
          </a:ln>
        </p:spPr>
        <p:txBody>
          <a:bodyPr vert="horz" lIns="91440" tIns="45720" rIns="91440" bIns="45720" rtlCol="0">
            <a:noAutofit/>
          </a:bodyPr>
          <a:lstStyle>
            <a:lvl1pPr>
              <a:defRPr lang="en-US" sz="1800" smtClean="0"/>
            </a:lvl1pPr>
          </a:lstStyle>
          <a:p>
            <a:pPr lvl="0" algn="just"/>
            <a:r>
              <a:rPr lang="en-US"/>
              <a:t>Edit Master text styles</a:t>
            </a:r>
          </a:p>
          <a:p>
            <a:pPr lvl="1" algn="just"/>
            <a:r>
              <a:rPr lang="en-US"/>
              <a:t>Second level</a:t>
            </a:r>
          </a:p>
          <a:p>
            <a:pPr lvl="2" algn="just"/>
            <a:r>
              <a:rPr lang="en-US"/>
              <a:t>Third level</a:t>
            </a:r>
          </a:p>
          <a:p>
            <a:pPr lvl="3" algn="just"/>
            <a:r>
              <a:rPr lang="en-US"/>
              <a:t>Fourth level</a:t>
            </a:r>
          </a:p>
          <a:p>
            <a:pPr lvl="4" algn="just"/>
            <a:r>
              <a:rPr lang="en-US"/>
              <a:t>Fifth level</a:t>
            </a:r>
            <a:endParaRPr lang="en-MY"/>
          </a:p>
        </p:txBody>
      </p:sp>
      <p:sp>
        <p:nvSpPr>
          <p:cNvPr id="8" name="TextBox 7"/>
          <p:cNvSpPr txBox="1">
            <a:spLocks/>
          </p:cNvSpPr>
          <p:nvPr userDrawn="1"/>
        </p:nvSpPr>
        <p:spPr>
          <a:xfrm>
            <a:off x="27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n</a:t>
            </a:r>
          </a:p>
        </p:txBody>
      </p:sp>
      <p:sp>
        <p:nvSpPr>
          <p:cNvPr id="9" name="TextBox 8"/>
          <p:cNvSpPr txBox="1">
            <a:spLocks/>
          </p:cNvSpPr>
          <p:nvPr userDrawn="1"/>
        </p:nvSpPr>
        <p:spPr>
          <a:xfrm>
            <a:off x="54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t>
            </a:r>
          </a:p>
        </p:txBody>
      </p:sp>
      <p:sp>
        <p:nvSpPr>
          <p:cNvPr id="10" name="TextBox 9"/>
          <p:cNvSpPr txBox="1">
            <a:spLocks/>
          </p:cNvSpPr>
          <p:nvPr userDrawn="1"/>
        </p:nvSpPr>
        <p:spPr>
          <a:xfrm>
            <a:off x="81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11" name="TextBox 10"/>
          <p:cNvSpPr txBox="1">
            <a:spLocks/>
          </p:cNvSpPr>
          <p:nvPr userDrawn="1"/>
        </p:nvSpPr>
        <p:spPr>
          <a:xfrm>
            <a:off x="108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c</a:t>
            </a:r>
          </a:p>
        </p:txBody>
      </p:sp>
      <p:sp>
        <p:nvSpPr>
          <p:cNvPr id="12" name="TextBox 11"/>
          <p:cNvSpPr txBox="1">
            <a:spLocks/>
          </p:cNvSpPr>
          <p:nvPr userDrawn="1"/>
        </p:nvSpPr>
        <p:spPr>
          <a:xfrm>
            <a:off x="135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t</a:t>
            </a:r>
          </a:p>
        </p:txBody>
      </p:sp>
      <p:sp>
        <p:nvSpPr>
          <p:cNvPr id="13" name="TextBox 12"/>
          <p:cNvSpPr txBox="1">
            <a:spLocks/>
          </p:cNvSpPr>
          <p:nvPr userDrawn="1"/>
        </p:nvSpPr>
        <p:spPr>
          <a:xfrm>
            <a:off x="1620000" y="4725000"/>
            <a:ext cx="270000" cy="270000"/>
          </a:xfrm>
          <a:prstGeom prst="rect">
            <a:avLst/>
          </a:prstGeom>
          <a:solidFill>
            <a:schemeClr val="accent6"/>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u</a:t>
            </a:r>
          </a:p>
        </p:txBody>
      </p:sp>
      <p:sp>
        <p:nvSpPr>
          <p:cNvPr id="14" name="TextBox 13"/>
          <p:cNvSpPr txBox="1">
            <a:spLocks/>
          </p:cNvSpPr>
          <p:nvPr userDrawn="1"/>
        </p:nvSpPr>
        <p:spPr>
          <a:xfrm>
            <a:off x="243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i</a:t>
            </a:r>
          </a:p>
        </p:txBody>
      </p:sp>
      <p:sp>
        <p:nvSpPr>
          <p:cNvPr id="15" name="TextBox 14"/>
          <p:cNvSpPr txBox="1">
            <a:spLocks/>
          </p:cNvSpPr>
          <p:nvPr userDrawn="1"/>
        </p:nvSpPr>
        <p:spPr>
          <a:xfrm>
            <a:off x="2160000" y="4725000"/>
            <a:ext cx="270000" cy="270000"/>
          </a:xfrm>
          <a:prstGeom prst="rect">
            <a:avLst/>
          </a:prstGeom>
          <a:solidFill>
            <a:schemeClr val="accent2"/>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r</a:t>
            </a:r>
          </a:p>
        </p:txBody>
      </p:sp>
      <p:sp>
        <p:nvSpPr>
          <p:cNvPr id="16" name="TextBox 15"/>
          <p:cNvSpPr txBox="1">
            <a:spLocks/>
          </p:cNvSpPr>
          <p:nvPr userDrawn="1"/>
        </p:nvSpPr>
        <p:spPr>
          <a:xfrm>
            <a:off x="297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l</a:t>
            </a:r>
          </a:p>
        </p:txBody>
      </p:sp>
      <p:sp>
        <p:nvSpPr>
          <p:cNvPr id="17" name="TextBox 16"/>
          <p:cNvSpPr txBox="1">
            <a:spLocks/>
          </p:cNvSpPr>
          <p:nvPr userDrawn="1"/>
        </p:nvSpPr>
        <p:spPr>
          <a:xfrm>
            <a:off x="2700000" y="4725000"/>
            <a:ext cx="270000" cy="270000"/>
          </a:xfrm>
          <a:prstGeom prst="rect">
            <a:avLst/>
          </a:prstGeom>
          <a:solidFill>
            <a:schemeClr val="accent4"/>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a</a:t>
            </a:r>
          </a:p>
        </p:txBody>
      </p:sp>
      <p:sp>
        <p:nvSpPr>
          <p:cNvPr id="18" name="TextBox 17"/>
          <p:cNvSpPr txBox="1">
            <a:spLocks/>
          </p:cNvSpPr>
          <p:nvPr userDrawn="1"/>
        </p:nvSpPr>
        <p:spPr>
          <a:xfrm>
            <a:off x="1890000" y="4725000"/>
            <a:ext cx="270000" cy="270000"/>
          </a:xfrm>
          <a:prstGeom prst="rect">
            <a:avLst/>
          </a:prstGeom>
          <a:solidFill>
            <a:schemeClr val="accent1"/>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19" name="TextBox 18"/>
          <p:cNvSpPr txBox="1">
            <a:spLocks/>
          </p:cNvSpPr>
          <p:nvPr userDrawn="1"/>
        </p:nvSpPr>
        <p:spPr>
          <a:xfrm>
            <a:off x="810000" y="4725000"/>
            <a:ext cx="270000" cy="270000"/>
          </a:xfrm>
          <a:prstGeom prst="rect">
            <a:avLst/>
          </a:prstGeom>
          <a:solidFill>
            <a:schemeClr val="accent3"/>
          </a:solidFill>
          <a:ln w="36000">
            <a:noFill/>
          </a:ln>
        </p:spPr>
        <p:txBody>
          <a:bodyPr wrap="none" lIns="54000" tIns="54000" rIns="54000" bIns="54000" rtlCol="0" anchor="ctr" anchorCtr="1">
            <a:noAutofit/>
          </a:bodyPr>
          <a:lstStyle/>
          <a:p>
            <a:r>
              <a:rPr lang="en-MY" sz="1350" b="1">
                <a:solidFill>
                  <a:schemeClr val="tx1"/>
                </a:solidFill>
                <a:latin typeface="Palatino Linotype" panose="02040502050505030304" pitchFamily="18" charset="0"/>
              </a:rPr>
              <a:t>a</a:t>
            </a:r>
          </a:p>
        </p:txBody>
      </p:sp>
      <p:sp>
        <p:nvSpPr>
          <p:cNvPr id="20" name="TextBox 19"/>
          <p:cNvSpPr txBox="1">
            <a:spLocks/>
          </p:cNvSpPr>
          <p:nvPr userDrawn="1"/>
        </p:nvSpPr>
        <p:spPr>
          <a:xfrm>
            <a:off x="1350000" y="4725000"/>
            <a:ext cx="270000" cy="270000"/>
          </a:xfrm>
          <a:prstGeom prst="rect">
            <a:avLst/>
          </a:prstGeom>
          <a:solidFill>
            <a:schemeClr val="accent5"/>
          </a:solidFill>
          <a:ln w="36000">
            <a:noFill/>
          </a:ln>
        </p:spPr>
        <p:txBody>
          <a:bodyPr wrap="none" lIns="54000" tIns="54000" rIns="54000" bIns="54000" rtlCol="0" anchor="ctr" anchorCtr="1">
            <a:noAutofit/>
          </a:bodyPr>
          <a:lstStyle/>
          <a:p>
            <a:r>
              <a:rPr lang="en-MY" sz="1350" b="1">
                <a:solidFill>
                  <a:schemeClr val="bg1"/>
                </a:solidFill>
                <a:latin typeface="Palatino Linotype" panose="02040502050505030304" pitchFamily="18" charset="0"/>
              </a:rPr>
              <a:t>t</a:t>
            </a:r>
          </a:p>
        </p:txBody>
      </p:sp>
      <p:sp>
        <p:nvSpPr>
          <p:cNvPr id="21" name="TextBox 20"/>
          <p:cNvSpPr txBox="1"/>
          <p:nvPr userDrawn="1"/>
        </p:nvSpPr>
        <p:spPr>
          <a:xfrm>
            <a:off x="3651097" y="4718001"/>
            <a:ext cx="4280807" cy="300082"/>
          </a:xfrm>
          <a:prstGeom prst="rect">
            <a:avLst/>
          </a:prstGeom>
          <a:solidFill>
            <a:schemeClr val="accent5"/>
          </a:solidFill>
        </p:spPr>
        <p:txBody>
          <a:bodyPr wrap="square" rtlCol="0">
            <a:spAutoFit/>
          </a:bodyPr>
          <a:lstStyle/>
          <a:p>
            <a:pPr algn="ctr"/>
            <a:r>
              <a:rPr lang="en-MY" sz="1350" b="1">
                <a:solidFill>
                  <a:schemeClr val="bg1"/>
                </a:solidFill>
              </a:rPr>
              <a:t>RESTRICTED</a:t>
            </a:r>
            <a:r>
              <a:rPr lang="en-MY" sz="1350" b="1" baseline="0">
                <a:solidFill>
                  <a:schemeClr val="bg1"/>
                </a:solidFill>
              </a:rPr>
              <a:t> DRAFT</a:t>
            </a:r>
            <a:endParaRPr lang="en-MY" sz="1350" b="1">
              <a:solidFill>
                <a:schemeClr val="bg1"/>
              </a:solidFill>
            </a:endParaRPr>
          </a:p>
        </p:txBody>
      </p:sp>
      <p:sp>
        <p:nvSpPr>
          <p:cNvPr id="22" name="Slide Number Placeholder 5"/>
          <p:cNvSpPr>
            <a:spLocks noGrp="1"/>
          </p:cNvSpPr>
          <p:nvPr>
            <p:ph type="sldNum" sz="quarter" idx="12"/>
          </p:nvPr>
        </p:nvSpPr>
        <p:spPr>
          <a:xfrm>
            <a:off x="8343000" y="4725000"/>
            <a:ext cx="540000" cy="273844"/>
          </a:xfrm>
          <a:solidFill>
            <a:schemeClr val="accent2"/>
          </a:solidFill>
          <a:ln w="36000">
            <a:noFill/>
          </a:ln>
        </p:spPr>
        <p:txBody>
          <a:bodyPr vert="horz" lIns="72000" tIns="72000" rIns="72000" bIns="72000" rtlCol="0" anchor="ctr" anchorCtr="1"/>
          <a:lstStyle>
            <a:lvl1pPr>
              <a:defRPr lang="en-MY" sz="1350" b="1" smtClean="0">
                <a:solidFill>
                  <a:schemeClr val="tx1"/>
                </a:solidFill>
                <a:latin typeface="Palatino Linotype" panose="02040502050505030304" pitchFamily="18" charset="0"/>
              </a:defRPr>
            </a:lvl1pPr>
          </a:lstStyle>
          <a:p>
            <a:fld id="{4C357C2A-6DC5-4997-ADD1-D17D3D72CF0B}" type="slidenum">
              <a:rPr lang="en-MY" smtClean="0"/>
              <a:pPr/>
              <a:t>‹#›</a:t>
            </a:fld>
            <a:endParaRPr lang="en-MY"/>
          </a:p>
        </p:txBody>
      </p:sp>
      <p:sp>
        <p:nvSpPr>
          <p:cNvPr id="23" name="TextBox 22">
            <a:extLst>
              <a:ext uri="{FF2B5EF4-FFF2-40B4-BE49-F238E27FC236}">
                <a16:creationId xmlns:a16="http://schemas.microsoft.com/office/drawing/2014/main" id="{C2CA0F6C-B05D-4CB2-9E61-B25B20AA1A2A}"/>
              </a:ext>
            </a:extLst>
          </p:cNvPr>
          <p:cNvSpPr txBox="1"/>
          <p:nvPr userDrawn="1"/>
        </p:nvSpPr>
        <p:spPr>
          <a:xfrm>
            <a:off x="4185357" y="0"/>
            <a:ext cx="819455" cy="369332"/>
          </a:xfrm>
          <a:prstGeom prst="rect">
            <a:avLst/>
          </a:prstGeom>
          <a:noFill/>
        </p:spPr>
        <p:txBody>
          <a:bodyPr wrap="none" rtlCol="0">
            <a:spAutoFit/>
          </a:bodyPr>
          <a:lstStyle/>
          <a:p>
            <a:r>
              <a:rPr lang="en-MY" sz="1800" b="1">
                <a:solidFill>
                  <a:srgbClr val="FF0000"/>
                </a:solidFill>
              </a:rPr>
              <a:t>DRAFT</a:t>
            </a:r>
            <a:endParaRPr lang="en-GB" sz="1800" b="1">
              <a:solidFill>
                <a:srgbClr val="FF0000"/>
              </a:solidFill>
            </a:endParaRPr>
          </a:p>
        </p:txBody>
      </p:sp>
    </p:spTree>
    <p:extLst>
      <p:ext uri="{BB962C8B-B14F-4D97-AF65-F5344CB8AC3E}">
        <p14:creationId xmlns:p14="http://schemas.microsoft.com/office/powerpoint/2010/main" val="2689285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asic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9"/>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a:t>BASIC LAYOUT</a:t>
            </a:r>
          </a:p>
        </p:txBody>
      </p:sp>
      <p:sp>
        <p:nvSpPr>
          <p:cNvPr id="11" name="Text Placeholder 9"/>
          <p:cNvSpPr>
            <a:spLocks noGrp="1"/>
          </p:cNvSpPr>
          <p:nvPr>
            <p:ph type="body" sz="quarter" idx="11" hasCustomPrompt="1"/>
          </p:nvPr>
        </p:nvSpPr>
        <p:spPr>
          <a:xfrm>
            <a:off x="0" y="699543"/>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a:t>Insert the title of your subtitle Here</a:t>
            </a:r>
          </a:p>
        </p:txBody>
      </p:sp>
      <p:sp>
        <p:nvSpPr>
          <p:cNvPr id="4" name="Rectangle 3"/>
          <p:cNvSpPr/>
          <p:nvPr userDrawn="1"/>
        </p:nvSpPr>
        <p:spPr>
          <a:xfrm>
            <a:off x="0" y="4963500"/>
            <a:ext cx="9144000"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Rectangle 4"/>
          <p:cNvSpPr/>
          <p:nvPr userDrawn="1"/>
        </p:nvSpPr>
        <p:spPr>
          <a:xfrm>
            <a:off x="0" y="0"/>
            <a:ext cx="9144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Tree>
    <p:extLst>
      <p:ext uri="{BB962C8B-B14F-4D97-AF65-F5344CB8AC3E}">
        <p14:creationId xmlns:p14="http://schemas.microsoft.com/office/powerpoint/2010/main" val="2586165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8.emf"/><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itle Placeholder 1"/>
          <p:cNvSpPr>
            <a:spLocks noGrp="1"/>
          </p:cNvSpPr>
          <p:nvPr>
            <p:ph type="title"/>
          </p:nvPr>
        </p:nvSpPr>
        <p:spPr>
          <a:xfrm>
            <a:off x="628650" y="250117"/>
            <a:ext cx="7886700" cy="95773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4" name="Text Placeholder 2"/>
          <p:cNvSpPr>
            <a:spLocks noGrp="1"/>
          </p:cNvSpPr>
          <p:nvPr>
            <p:ph type="body" idx="1"/>
          </p:nvPr>
        </p:nvSpPr>
        <p:spPr>
          <a:xfrm>
            <a:off x="628650" y="1207856"/>
            <a:ext cx="7886700" cy="30316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p:cNvSpPr>
            <a:spLocks noGrp="1"/>
          </p:cNvSpPr>
          <p:nvPr>
            <p:ph type="dt" sz="half" idx="2"/>
          </p:nvPr>
        </p:nvSpPr>
        <p:spPr>
          <a:xfrm>
            <a:off x="6565980" y="4937490"/>
            <a:ext cx="1879041" cy="149788"/>
          </a:xfrm>
          <a:prstGeom prst="rect">
            <a:avLst/>
          </a:prstGeom>
        </p:spPr>
        <p:txBody>
          <a:bodyPr vert="horz" lIns="91440" tIns="45720" rIns="91440" bIns="45720" rtlCol="0" anchor="ctr"/>
          <a:lstStyle>
            <a:lvl1pPr algn="r">
              <a:defRPr sz="825">
                <a:solidFill>
                  <a:schemeClr val="bg1"/>
                </a:solidFill>
              </a:defRPr>
            </a:lvl1pPr>
          </a:lstStyle>
          <a:p>
            <a:fld id="{0A061395-F258-F04D-A64A-7F97DABCF1EF}" type="datetime1">
              <a:rPr lang="en-US" smtClean="0"/>
              <a:t>6/20/2022</a:t>
            </a:fld>
            <a:endParaRPr lang="en-US" dirty="0"/>
          </a:p>
        </p:txBody>
      </p:sp>
      <p:sp>
        <p:nvSpPr>
          <p:cNvPr id="17" name="Slide Number Placeholder 5"/>
          <p:cNvSpPr>
            <a:spLocks noGrp="1"/>
          </p:cNvSpPr>
          <p:nvPr>
            <p:ph type="sldNum" sz="quarter" idx="4"/>
          </p:nvPr>
        </p:nvSpPr>
        <p:spPr>
          <a:xfrm>
            <a:off x="8445012" y="4937490"/>
            <a:ext cx="484870" cy="149788"/>
          </a:xfrm>
          <a:prstGeom prst="rect">
            <a:avLst/>
          </a:prstGeom>
        </p:spPr>
        <p:txBody>
          <a:bodyPr vert="horz" lIns="91440" tIns="45720" rIns="91440" bIns="45720" rtlCol="0" anchor="ctr"/>
          <a:lstStyle>
            <a:lvl1pPr algn="r">
              <a:defRPr sz="825">
                <a:solidFill>
                  <a:schemeClr val="bg1"/>
                </a:solidFill>
              </a:defRPr>
            </a:lvl1pPr>
          </a:lstStyle>
          <a:p>
            <a:fld id="{25C4F4D4-6F9F-4101-B420-EAE9BABB75B0}" type="slidenum">
              <a:rPr lang="en-US" smtClean="0"/>
              <a:pPr/>
              <a:t>‹#›</a:t>
            </a:fld>
            <a:endParaRPr lang="en-US" dirty="0"/>
          </a:p>
        </p:txBody>
      </p:sp>
      <p:sp>
        <p:nvSpPr>
          <p:cNvPr id="9" name="Rectangle 8"/>
          <p:cNvSpPr/>
          <p:nvPr userDrawn="1"/>
        </p:nvSpPr>
        <p:spPr>
          <a:xfrm>
            <a:off x="0" y="4813072"/>
            <a:ext cx="9144000" cy="347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10"/>
          <a:stretch>
            <a:fillRect/>
          </a:stretch>
        </p:blipFill>
        <p:spPr>
          <a:xfrm>
            <a:off x="130267" y="4907419"/>
            <a:ext cx="508000" cy="166624"/>
          </a:xfrm>
          <a:prstGeom prst="rect">
            <a:avLst/>
          </a:prstGeom>
        </p:spPr>
      </p:pic>
    </p:spTree>
    <p:extLst>
      <p:ext uri="{BB962C8B-B14F-4D97-AF65-F5344CB8AC3E}">
        <p14:creationId xmlns:p14="http://schemas.microsoft.com/office/powerpoint/2010/main" val="60302302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9" r:id="rId3"/>
    <p:sldLayoutId id="2147483723" r:id="rId4"/>
    <p:sldLayoutId id="2147483724" r:id="rId5"/>
    <p:sldLayoutId id="2147483728" r:id="rId6"/>
    <p:sldLayoutId id="2147483727" r:id="rId7"/>
    <p:sldLayoutId id="2147483717" r:id="rId8"/>
  </p:sldLayoutIdLst>
  <p:hf hdr="0" ftr="0" dt="0"/>
  <p:txStyles>
    <p:titleStyle>
      <a:lvl1pPr algn="l" defTabSz="685766" rtl="0" eaLnBrk="1" latinLnBrk="0" hangingPunct="1">
        <a:lnSpc>
          <a:spcPct val="90000"/>
        </a:lnSpc>
        <a:spcBef>
          <a:spcPct val="0"/>
        </a:spcBef>
        <a:buNone/>
        <a:defRPr sz="3600" b="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itle Placeholder 1"/>
          <p:cNvSpPr>
            <a:spLocks noGrp="1"/>
          </p:cNvSpPr>
          <p:nvPr>
            <p:ph type="title"/>
          </p:nvPr>
        </p:nvSpPr>
        <p:spPr>
          <a:xfrm>
            <a:off x="628650" y="250117"/>
            <a:ext cx="7886700" cy="95773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4" name="Text Placeholder 2"/>
          <p:cNvSpPr>
            <a:spLocks noGrp="1"/>
          </p:cNvSpPr>
          <p:nvPr>
            <p:ph type="body" idx="1"/>
          </p:nvPr>
        </p:nvSpPr>
        <p:spPr>
          <a:xfrm>
            <a:off x="628650" y="1207856"/>
            <a:ext cx="7886700" cy="3031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p:cNvSpPr>
            <a:spLocks noGrp="1"/>
          </p:cNvSpPr>
          <p:nvPr>
            <p:ph type="dt" sz="half" idx="2"/>
          </p:nvPr>
        </p:nvSpPr>
        <p:spPr>
          <a:xfrm>
            <a:off x="6565980" y="4937490"/>
            <a:ext cx="1879041" cy="149788"/>
          </a:xfrm>
          <a:prstGeom prst="rect">
            <a:avLst/>
          </a:prstGeom>
        </p:spPr>
        <p:txBody>
          <a:bodyPr vert="horz" lIns="91440" tIns="45720" rIns="91440" bIns="45720" rtlCol="0" anchor="ctr"/>
          <a:lstStyle>
            <a:lvl1pPr algn="r">
              <a:defRPr sz="825">
                <a:solidFill>
                  <a:schemeClr val="bg1"/>
                </a:solidFill>
              </a:defRPr>
            </a:lvl1pPr>
          </a:lstStyle>
          <a:p>
            <a:fld id="{0A061395-F258-F04D-A64A-7F97DABCF1EF}" type="datetime1">
              <a:rPr lang="en-US" smtClean="0"/>
              <a:t>6/20/2022</a:t>
            </a:fld>
            <a:endParaRPr lang="en-US" dirty="0"/>
          </a:p>
        </p:txBody>
      </p:sp>
      <p:sp>
        <p:nvSpPr>
          <p:cNvPr id="17" name="Slide Number Placeholder 5"/>
          <p:cNvSpPr>
            <a:spLocks noGrp="1"/>
          </p:cNvSpPr>
          <p:nvPr>
            <p:ph type="sldNum" sz="quarter" idx="4"/>
          </p:nvPr>
        </p:nvSpPr>
        <p:spPr>
          <a:xfrm>
            <a:off x="8445012" y="4937490"/>
            <a:ext cx="484870" cy="149788"/>
          </a:xfrm>
          <a:prstGeom prst="rect">
            <a:avLst/>
          </a:prstGeom>
        </p:spPr>
        <p:txBody>
          <a:bodyPr vert="horz" lIns="91440" tIns="45720" rIns="91440" bIns="45720" rtlCol="0" anchor="ctr"/>
          <a:lstStyle>
            <a:lvl1pPr algn="r">
              <a:defRPr sz="825">
                <a:solidFill>
                  <a:schemeClr val="bg1"/>
                </a:solidFill>
              </a:defRPr>
            </a:lvl1pPr>
          </a:lstStyle>
          <a:p>
            <a:fld id="{25C4F4D4-6F9F-4101-B420-EAE9BABB75B0}" type="slidenum">
              <a:rPr lang="en-US" smtClean="0"/>
              <a:pPr/>
              <a:t>‹#›</a:t>
            </a:fld>
            <a:endParaRPr lang="en-US" dirty="0"/>
          </a:p>
        </p:txBody>
      </p:sp>
      <p:sp>
        <p:nvSpPr>
          <p:cNvPr id="11" name="Rectangle 10">
            <a:extLst>
              <a:ext uri="{FF2B5EF4-FFF2-40B4-BE49-F238E27FC236}">
                <a16:creationId xmlns:a16="http://schemas.microsoft.com/office/drawing/2014/main" id="{607AEBFC-86D9-5543-B30F-A53171919F04}"/>
              </a:ext>
            </a:extLst>
          </p:cNvPr>
          <p:cNvSpPr/>
          <p:nvPr userDrawn="1"/>
        </p:nvSpPr>
        <p:spPr>
          <a:xfrm>
            <a:off x="0" y="4662055"/>
            <a:ext cx="9144000" cy="4814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B3C55001-3906-B04C-A273-C954A003007D}"/>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78419" y="4766493"/>
            <a:ext cx="871061" cy="272723"/>
          </a:xfrm>
          <a:prstGeom prst="rect">
            <a:avLst/>
          </a:prstGeom>
        </p:spPr>
      </p:pic>
    </p:spTree>
    <p:extLst>
      <p:ext uri="{BB962C8B-B14F-4D97-AF65-F5344CB8AC3E}">
        <p14:creationId xmlns:p14="http://schemas.microsoft.com/office/powerpoint/2010/main" val="223260035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ftr="0" dt="0"/>
  <p:txStyles>
    <p:titleStyle>
      <a:lvl1pPr algn="l" defTabSz="685766" rtl="0" eaLnBrk="1" latinLnBrk="0" hangingPunct="1">
        <a:lnSpc>
          <a:spcPct val="90000"/>
        </a:lnSpc>
        <a:spcBef>
          <a:spcPct val="0"/>
        </a:spcBef>
        <a:buNone/>
        <a:defRPr sz="3600" b="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MY"/>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C357C2A-6DC5-4997-ADD1-D17D3D72CF0B}" type="slidenum">
              <a:rPr lang="en-MY" smtClean="0"/>
              <a:t>‹#›</a:t>
            </a:fld>
            <a:endParaRPr lang="en-MY"/>
          </a:p>
        </p:txBody>
      </p:sp>
    </p:spTree>
    <p:extLst>
      <p:ext uri="{BB962C8B-B14F-4D97-AF65-F5344CB8AC3E}">
        <p14:creationId xmlns:p14="http://schemas.microsoft.com/office/powerpoint/2010/main" val="1013913437"/>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Palatino Linotype" panose="02040502050505030304" pitchFamily="18" charset="0"/>
              </a:rPr>
              <a:t>The Explorers – Stories of Actuary Entrepreneurs</a:t>
            </a:r>
            <a:endParaRPr lang="en-US" dirty="0"/>
          </a:p>
        </p:txBody>
      </p:sp>
      <p:sp>
        <p:nvSpPr>
          <p:cNvPr id="3" name="Subtitle 2"/>
          <p:cNvSpPr>
            <a:spLocks noGrp="1"/>
          </p:cNvSpPr>
          <p:nvPr>
            <p:ph type="subTitle" idx="1"/>
          </p:nvPr>
        </p:nvSpPr>
        <p:spPr/>
        <p:txBody>
          <a:bodyPr/>
          <a:lstStyle/>
          <a:p>
            <a:r>
              <a:rPr lang="en-US" dirty="0"/>
              <a:t>Nicholas yeo </a:t>
            </a:r>
            <a:r>
              <a:rPr lang="en-US" dirty="0" err="1"/>
              <a:t>CHEe</a:t>
            </a:r>
            <a:r>
              <a:rPr lang="en-US" dirty="0"/>
              <a:t> lek</a:t>
            </a:r>
          </a:p>
        </p:txBody>
      </p:sp>
      <p:sp>
        <p:nvSpPr>
          <p:cNvPr id="4" name="Text Placeholder 3"/>
          <p:cNvSpPr>
            <a:spLocks noGrp="1"/>
          </p:cNvSpPr>
          <p:nvPr>
            <p:ph type="body" sz="quarter" idx="10"/>
          </p:nvPr>
        </p:nvSpPr>
        <p:spPr/>
        <p:txBody>
          <a:bodyPr/>
          <a:lstStyle/>
          <a:p>
            <a:r>
              <a:rPr lang="en-GB" sz="1400" b="1" dirty="0">
                <a:latin typeface="Palatino Linotype" panose="02040502050505030304" pitchFamily="18" charset="0"/>
              </a:rPr>
              <a:t>FIA FASM FSA FSAS, Founder &amp; Actuary</a:t>
            </a:r>
          </a:p>
        </p:txBody>
      </p:sp>
      <p:sp>
        <p:nvSpPr>
          <p:cNvPr id="5" name="Text Placeholder 4"/>
          <p:cNvSpPr>
            <a:spLocks noGrp="1"/>
          </p:cNvSpPr>
          <p:nvPr>
            <p:ph type="body" sz="quarter" idx="11"/>
          </p:nvPr>
        </p:nvSpPr>
        <p:spPr/>
        <p:txBody>
          <a:bodyPr/>
          <a:lstStyle/>
          <a:p>
            <a:r>
              <a:rPr lang="en-US"/>
              <a:t>23 June </a:t>
            </a:r>
            <a:r>
              <a:rPr lang="en-US" dirty="0"/>
              <a:t>2022</a:t>
            </a:r>
          </a:p>
        </p:txBody>
      </p:sp>
    </p:spTree>
    <p:extLst>
      <p:ext uri="{BB962C8B-B14F-4D97-AF65-F5344CB8AC3E}">
        <p14:creationId xmlns:p14="http://schemas.microsoft.com/office/powerpoint/2010/main" val="457695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2"/>
          <p:cNvSpPr txBox="1">
            <a:spLocks noGrp="1" noChangeArrowheads="1"/>
          </p:cNvSpPr>
          <p:nvPr>
            <p:ph idx="1"/>
          </p:nvPr>
        </p:nvSpPr>
        <p:spPr bwMode="auto">
          <a:xfrm>
            <a:off x="351692" y="116878"/>
            <a:ext cx="8514401" cy="4565125"/>
          </a:xfrm>
          <a:prstGeom prst="rect">
            <a:avLst/>
          </a:prstGeom>
          <a:noFill/>
          <a:ln w="9525">
            <a:noFill/>
            <a:miter lim="800000"/>
            <a:headEnd/>
            <a:tailEnd/>
          </a:ln>
        </p:spPr>
        <p:txBody>
          <a:bodyPr wrap="square" anchor="ctr" anchorCtr="0">
            <a:noAutofit/>
          </a:bodyPr>
          <a:lstStyle/>
          <a:p>
            <a:pPr marL="0" indent="0" algn="ctr">
              <a:buNone/>
            </a:pPr>
            <a:r>
              <a:rPr lang="en-US" sz="2400" b="1" dirty="0"/>
              <a:t>SOA Antitrust Compliance Guidelines</a:t>
            </a:r>
            <a:endParaRPr lang="en-US" sz="2400" dirty="0"/>
          </a:p>
          <a:p>
            <a:pPr marL="0" indent="0">
              <a:buNone/>
            </a:pPr>
            <a:r>
              <a:rPr lang="en-US" sz="900" dirty="0"/>
              <a:t>Active participation in the Society of Actuaries is an important aspect of membership.  While the positive contributions of professional societies and associations are well-recognized and encouraged, association activities are vulnerable to close antitrust scrutiny.  By their very nature, associations bring together industry competitors and other market participants.  </a:t>
            </a:r>
          </a:p>
          <a:p>
            <a:pPr marL="0" indent="0">
              <a:buNone/>
            </a:pPr>
            <a:r>
              <a:rPr lang="en-US" sz="900" dirty="0"/>
              <a:t>The United States antitrust laws aim to protect consumers by preserving the free economy and prohibiting anti-competitive business practices; they promote competition.  There are both state and federal antitrust laws, although state antitrust laws closely follow federal law.  The Sherman Act, is the primary U.S. antitrust law pertaining to association activities.   The Sherman Act prohibits every contract, combination or conspiracy that places an unreasonable restraint on trade.  There are, however, some activities that are illegal under all circumstances, such as price fixing, market allocation and collusive bidding.  </a:t>
            </a:r>
          </a:p>
          <a:p>
            <a:pPr marL="0" indent="0">
              <a:buNone/>
            </a:pPr>
            <a:r>
              <a:rPr lang="en-US" sz="900" dirty="0"/>
              <a:t>There is no safe harbor under the antitrust law for professional association activities.  Therefore, association meeting participants should refrain from discussing any activity that could potentially be construed as having an anti-competitive effect. Discussions relating to product or service pricing, market allocations, membership restrictions, product standardization or other conditions on trade could arguably be perceived as a restraint on trade and may expose the SOA and its members to antitrust enforcement procedures.</a:t>
            </a:r>
          </a:p>
          <a:p>
            <a:pPr marL="0" indent="0">
              <a:buNone/>
            </a:pPr>
            <a:r>
              <a:rPr lang="en-US" sz="900" dirty="0"/>
              <a:t>While participating in all SOA in person meetings, webinars, teleconferences or side discussions, you should avoid discussing competitively sensitive information with competitors and follow these guidelines:</a:t>
            </a:r>
          </a:p>
          <a:p>
            <a:r>
              <a:rPr lang="en-US" sz="900" dirty="0"/>
              <a:t>-</a:t>
            </a:r>
            <a:r>
              <a:rPr lang="en-US" sz="900" b="1" dirty="0"/>
              <a:t>Do not</a:t>
            </a:r>
            <a:r>
              <a:rPr lang="en-US" sz="900" dirty="0"/>
              <a:t> discuss prices for services or products or anything else that might affect prices</a:t>
            </a:r>
          </a:p>
          <a:p>
            <a:r>
              <a:rPr lang="en-US" sz="900" dirty="0"/>
              <a:t>-</a:t>
            </a:r>
            <a:r>
              <a:rPr lang="en-US" sz="900" b="1" dirty="0"/>
              <a:t>Do not</a:t>
            </a:r>
            <a:r>
              <a:rPr lang="en-US" sz="900" dirty="0"/>
              <a:t> discuss what you or other entities plan to do in a particular geographic or product markets or with particular customers.</a:t>
            </a:r>
          </a:p>
          <a:p>
            <a:r>
              <a:rPr lang="en-US" sz="900" dirty="0"/>
              <a:t>-</a:t>
            </a:r>
            <a:r>
              <a:rPr lang="en-US" sz="900" b="1" dirty="0"/>
              <a:t>Do not</a:t>
            </a:r>
            <a:r>
              <a:rPr lang="en-US" sz="900" dirty="0"/>
              <a:t> speak on behalf of the SOA or any of its committees unless specifically authorized to do so.</a:t>
            </a:r>
          </a:p>
          <a:p>
            <a:r>
              <a:rPr lang="en-US" sz="900" dirty="0"/>
              <a:t>-</a:t>
            </a:r>
            <a:r>
              <a:rPr lang="en-US" sz="900" b="1" dirty="0"/>
              <a:t>Do</a:t>
            </a:r>
            <a:r>
              <a:rPr lang="en-US" sz="900" dirty="0"/>
              <a:t> leave a meeting where any anticompetitive pricing or market allocation discussion occurs.</a:t>
            </a:r>
          </a:p>
          <a:p>
            <a:r>
              <a:rPr lang="en-US" sz="900" dirty="0"/>
              <a:t>-</a:t>
            </a:r>
            <a:r>
              <a:rPr lang="en-US" sz="900" b="1" dirty="0"/>
              <a:t>Do</a:t>
            </a:r>
            <a:r>
              <a:rPr lang="en-US" sz="900" dirty="0"/>
              <a:t> alert SOA staff and/or legal counsel to any concerning discussions</a:t>
            </a:r>
          </a:p>
          <a:p>
            <a:r>
              <a:rPr lang="en-US" sz="900" dirty="0"/>
              <a:t>-</a:t>
            </a:r>
            <a:r>
              <a:rPr lang="en-US" sz="900" b="1" dirty="0"/>
              <a:t>Do</a:t>
            </a:r>
            <a:r>
              <a:rPr lang="en-US" sz="900" dirty="0"/>
              <a:t> consult with legal counsel before raising any matter or making a statement that may involve competitively sensitive information.</a:t>
            </a:r>
          </a:p>
          <a:p>
            <a:pPr marL="0" indent="0">
              <a:buNone/>
            </a:pPr>
            <a:r>
              <a:rPr lang="en-US" sz="900" dirty="0"/>
              <a:t>Adherence to these guidelines involves not only avoidance of antitrust violations, but avoidance of behavior which might be so construed.  These guidelines only provide an overview of prohibited activities.  SOA legal counsel reviews meeting agenda and materials as deemed appropriate and any discussion that departs from the formal agenda should be scrutinized carefully.  Antitrust compliance is everyone’s responsibility; however, please seek legal counsel if you have any questions or concerns.</a:t>
            </a:r>
          </a:p>
        </p:txBody>
      </p:sp>
    </p:spTree>
    <p:extLst>
      <p:ext uri="{BB962C8B-B14F-4D97-AF65-F5344CB8AC3E}">
        <p14:creationId xmlns:p14="http://schemas.microsoft.com/office/powerpoint/2010/main" val="1762934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4C4D5"/>
        </a:solidFill>
        <a:effectLst/>
      </p:bgPr>
    </p:bg>
    <p:spTree>
      <p:nvGrpSpPr>
        <p:cNvPr id="1" name=""/>
        <p:cNvGrpSpPr/>
        <p:nvPr/>
      </p:nvGrpSpPr>
      <p:grpSpPr>
        <a:xfrm>
          <a:off x="0" y="0"/>
          <a:ext cx="0" cy="0"/>
          <a:chOff x="0" y="0"/>
          <a:chExt cx="0" cy="0"/>
        </a:xfrm>
      </p:grpSpPr>
      <p:sp>
        <p:nvSpPr>
          <p:cNvPr id="4" name="Text Box 12"/>
          <p:cNvSpPr txBox="1">
            <a:spLocks noGrp="1" noChangeArrowheads="1"/>
          </p:cNvSpPr>
          <p:nvPr>
            <p:ph idx="1"/>
          </p:nvPr>
        </p:nvSpPr>
        <p:spPr bwMode="auto">
          <a:xfrm>
            <a:off x="546847" y="0"/>
            <a:ext cx="8068235" cy="4760259"/>
          </a:xfrm>
          <a:prstGeom prst="rect">
            <a:avLst/>
          </a:prstGeom>
          <a:noFill/>
          <a:ln w="9525">
            <a:noFill/>
            <a:miter lim="800000"/>
            <a:headEnd/>
            <a:tailEnd/>
          </a:ln>
        </p:spPr>
        <p:txBody>
          <a:bodyPr anchor="ctr" anchorCtr="0">
            <a:noAutofit/>
          </a:bodyPr>
          <a:lstStyle/>
          <a:p>
            <a:pPr marL="0" indent="0" algn="ctr">
              <a:buNone/>
            </a:pPr>
            <a:r>
              <a:rPr lang="en-US" sz="2400" b="1" dirty="0">
                <a:solidFill>
                  <a:schemeClr val="bg1"/>
                </a:solidFill>
                <a:latin typeface="+mj-lt"/>
              </a:rPr>
              <a:t>Presentation Disclaimer</a:t>
            </a:r>
          </a:p>
          <a:p>
            <a:pPr algn="ctr">
              <a:lnSpc>
                <a:spcPct val="100000"/>
              </a:lnSpc>
            </a:pPr>
            <a:endParaRPr lang="en-US" sz="1200" dirty="0"/>
          </a:p>
          <a:p>
            <a:pPr marL="0" indent="0" algn="ctr">
              <a:lnSpc>
                <a:spcPct val="100000"/>
              </a:lnSpc>
              <a:buNone/>
              <a:defRPr/>
            </a:pPr>
            <a:r>
              <a:rPr lang="en-US" sz="1600" i="1" dirty="0"/>
              <a:t>Presentations are intended for educational purposes only and do not replace independent professional judgment.  Statements of fact and opinions expressed are those of the participants individually and, unless expressly stated to the contrary, are not the opinion or position of the Society of Actuaries, its cosponsors or its committees.  The Society of Actuaries does not endorse or approve, and assumes no responsibility for, the content, accuracy or completeness of the information presented.  Attendees should note that the sessions are audio-recorded and may be published in various media, including print, audio and video formats without further notice.</a:t>
            </a:r>
            <a:endParaRPr lang="en-US" sz="1600" dirty="0"/>
          </a:p>
        </p:txBody>
      </p:sp>
    </p:spTree>
    <p:extLst>
      <p:ext uri="{BB962C8B-B14F-4D97-AF65-F5344CB8AC3E}">
        <p14:creationId xmlns:p14="http://schemas.microsoft.com/office/powerpoint/2010/main" val="4055443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46B47E7-F1A5-4D40-ACC5-BC3E005FF688}"/>
              </a:ext>
            </a:extLst>
          </p:cNvPr>
          <p:cNvSpPr>
            <a:spLocks noGrp="1"/>
          </p:cNvSpPr>
          <p:nvPr>
            <p:ph type="sldNum" sz="quarter" idx="12"/>
          </p:nvPr>
        </p:nvSpPr>
        <p:spPr>
          <a:xfrm>
            <a:off x="8343000" y="4725000"/>
            <a:ext cx="540000" cy="273844"/>
          </a:xfrm>
        </p:spPr>
        <p:txBody>
          <a:bodyPr/>
          <a:lstStyle/>
          <a:p>
            <a:pPr defTabSz="685800"/>
            <a:fld id="{4C357C2A-6DC5-4997-ADD1-D17D3D72CF0B}" type="slidenum">
              <a:rPr lang="en-MY">
                <a:solidFill>
                  <a:prstClr val="black"/>
                </a:solidFill>
              </a:rPr>
              <a:pPr defTabSz="685800"/>
              <a:t>4</a:t>
            </a:fld>
            <a:endParaRPr lang="en-MY" dirty="0">
              <a:solidFill>
                <a:prstClr val="black"/>
              </a:solidFill>
            </a:endParaRPr>
          </a:p>
        </p:txBody>
      </p:sp>
      <p:sp>
        <p:nvSpPr>
          <p:cNvPr id="6" name="TextBox 5">
            <a:extLst>
              <a:ext uri="{FF2B5EF4-FFF2-40B4-BE49-F238E27FC236}">
                <a16:creationId xmlns:a16="http://schemas.microsoft.com/office/drawing/2014/main" id="{A3F5E563-C738-469D-9283-9F2FCC67427D}"/>
              </a:ext>
            </a:extLst>
          </p:cNvPr>
          <p:cNvSpPr txBox="1"/>
          <p:nvPr/>
        </p:nvSpPr>
        <p:spPr>
          <a:xfrm>
            <a:off x="540000" y="0"/>
            <a:ext cx="4129556" cy="540000"/>
          </a:xfrm>
          <a:prstGeom prst="rect">
            <a:avLst/>
          </a:prstGeom>
          <a:noFill/>
        </p:spPr>
        <p:txBody>
          <a:bodyPr wrap="square" rtlCol="0" anchor="ctr">
            <a:noAutofit/>
          </a:bodyPr>
          <a:lstStyle/>
          <a:p>
            <a:pPr defTabSz="685800"/>
            <a:r>
              <a:rPr lang="en-MY" b="1" dirty="0">
                <a:solidFill>
                  <a:prstClr val="black"/>
                </a:solidFill>
                <a:latin typeface="Calibri" panose="020F0502020204030204"/>
              </a:rPr>
              <a:t>Key Business Challenges</a:t>
            </a:r>
          </a:p>
        </p:txBody>
      </p:sp>
      <p:grpSp>
        <p:nvGrpSpPr>
          <p:cNvPr id="64" name="Group 63">
            <a:extLst>
              <a:ext uri="{FF2B5EF4-FFF2-40B4-BE49-F238E27FC236}">
                <a16:creationId xmlns:a16="http://schemas.microsoft.com/office/drawing/2014/main" id="{DCD93CBA-A1DC-49C0-9D91-F030D2DB68F7}"/>
              </a:ext>
            </a:extLst>
          </p:cNvPr>
          <p:cNvGrpSpPr/>
          <p:nvPr/>
        </p:nvGrpSpPr>
        <p:grpSpPr>
          <a:xfrm>
            <a:off x="940500" y="1043476"/>
            <a:ext cx="7263000" cy="3056549"/>
            <a:chOff x="1260000" y="1060590"/>
            <a:chExt cx="9684000" cy="4075398"/>
          </a:xfrm>
        </p:grpSpPr>
        <p:cxnSp>
          <p:nvCxnSpPr>
            <p:cNvPr id="10" name="Elbow Connector 40">
              <a:extLst>
                <a:ext uri="{FF2B5EF4-FFF2-40B4-BE49-F238E27FC236}">
                  <a16:creationId xmlns:a16="http://schemas.microsoft.com/office/drawing/2014/main" id="{58C55DA5-2A4C-44D7-BC13-395D13ADAA5F}"/>
                </a:ext>
              </a:extLst>
            </p:cNvPr>
            <p:cNvCxnSpPr>
              <a:cxnSpLocks/>
              <a:stCxn id="9" idx="2"/>
              <a:endCxn id="33" idx="3"/>
            </p:cNvCxnSpPr>
            <p:nvPr/>
          </p:nvCxnSpPr>
          <p:spPr>
            <a:xfrm rot="10800000">
              <a:off x="3420000" y="1600590"/>
              <a:ext cx="1469680" cy="320286"/>
            </a:xfrm>
            <a:prstGeom prst="bentConnector3">
              <a:avLst/>
            </a:prstGeom>
            <a:solidFill>
              <a:schemeClr val="accent4"/>
            </a:solidFill>
            <a:ln w="38100">
              <a:solidFill>
                <a:schemeClr val="accent4"/>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Elbow Connector 41">
              <a:extLst>
                <a:ext uri="{FF2B5EF4-FFF2-40B4-BE49-F238E27FC236}">
                  <a16:creationId xmlns:a16="http://schemas.microsoft.com/office/drawing/2014/main" id="{41058FED-8662-46EB-861C-3BF0535D4D9E}"/>
                </a:ext>
              </a:extLst>
            </p:cNvPr>
            <p:cNvCxnSpPr>
              <a:cxnSpLocks/>
              <a:stCxn id="8" idx="6"/>
              <a:endCxn id="37" idx="1"/>
            </p:cNvCxnSpPr>
            <p:nvPr/>
          </p:nvCxnSpPr>
          <p:spPr>
            <a:xfrm>
              <a:off x="7220966" y="1423668"/>
              <a:ext cx="1563034" cy="176922"/>
            </a:xfrm>
            <a:prstGeom prst="bentConnector3">
              <a:avLst/>
            </a:prstGeom>
            <a:solidFill>
              <a:schemeClr val="accent4"/>
            </a:solidFill>
            <a:ln w="38100">
              <a:solidFill>
                <a:schemeClr val="accent4"/>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26" name="Elbow Connector 40">
              <a:extLst>
                <a:ext uri="{FF2B5EF4-FFF2-40B4-BE49-F238E27FC236}">
                  <a16:creationId xmlns:a16="http://schemas.microsoft.com/office/drawing/2014/main" id="{BC86B4B7-049F-420D-886E-E773AF7F129D}"/>
                </a:ext>
              </a:extLst>
            </p:cNvPr>
            <p:cNvCxnSpPr>
              <a:cxnSpLocks/>
              <a:stCxn id="25" idx="4"/>
              <a:endCxn id="39" idx="1"/>
            </p:cNvCxnSpPr>
            <p:nvPr/>
          </p:nvCxnSpPr>
          <p:spPr>
            <a:xfrm rot="5400000" flipH="1" flipV="1">
              <a:off x="7415387" y="3719161"/>
              <a:ext cx="491786" cy="2245440"/>
            </a:xfrm>
            <a:prstGeom prst="bentConnector4">
              <a:avLst>
                <a:gd name="adj1" fmla="val -46484"/>
                <a:gd name="adj2" fmla="val 81642"/>
              </a:avLst>
            </a:prstGeom>
            <a:solidFill>
              <a:schemeClr val="accent3"/>
            </a:solidFill>
            <a:ln w="38100">
              <a:solidFill>
                <a:schemeClr val="accent3"/>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27" name="Elbow Connector 41">
              <a:extLst>
                <a:ext uri="{FF2B5EF4-FFF2-40B4-BE49-F238E27FC236}">
                  <a16:creationId xmlns:a16="http://schemas.microsoft.com/office/drawing/2014/main" id="{7E86DBE6-2835-42DE-A9AE-4BD88975C124}"/>
                </a:ext>
              </a:extLst>
            </p:cNvPr>
            <p:cNvCxnSpPr>
              <a:cxnSpLocks/>
              <a:stCxn id="24" idx="6"/>
              <a:endCxn id="36" idx="1"/>
            </p:cNvCxnSpPr>
            <p:nvPr/>
          </p:nvCxnSpPr>
          <p:spPr>
            <a:xfrm flipV="1">
              <a:off x="8430498" y="3098289"/>
              <a:ext cx="353502" cy="221079"/>
            </a:xfrm>
            <a:prstGeom prst="bentConnector3">
              <a:avLst/>
            </a:prstGeom>
            <a:ln w="38100">
              <a:solidFill>
                <a:schemeClr val="accent3"/>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20" name="Elbow Connector 41">
              <a:extLst>
                <a:ext uri="{FF2B5EF4-FFF2-40B4-BE49-F238E27FC236}">
                  <a16:creationId xmlns:a16="http://schemas.microsoft.com/office/drawing/2014/main" id="{D277B93A-1181-489F-974F-CD28A4607118}"/>
                </a:ext>
              </a:extLst>
            </p:cNvPr>
            <p:cNvCxnSpPr>
              <a:cxnSpLocks/>
              <a:stCxn id="17" idx="4"/>
              <a:endCxn id="38" idx="3"/>
            </p:cNvCxnSpPr>
            <p:nvPr/>
          </p:nvCxnSpPr>
          <p:spPr>
            <a:xfrm rot="5400000" flipH="1">
              <a:off x="4477590" y="3538399"/>
              <a:ext cx="385981" cy="2501161"/>
            </a:xfrm>
            <a:prstGeom prst="bentConnector4">
              <a:avLst>
                <a:gd name="adj1" fmla="val -59226"/>
                <a:gd name="adj2" fmla="val 85371"/>
              </a:avLst>
            </a:prstGeom>
            <a:solidFill>
              <a:schemeClr val="accent1"/>
            </a:solidFill>
            <a:ln w="38100">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61AB4282-FDA3-4105-8546-76F2AB891950}"/>
                </a:ext>
              </a:extLst>
            </p:cNvPr>
            <p:cNvGrpSpPr/>
            <p:nvPr/>
          </p:nvGrpSpPr>
          <p:grpSpPr>
            <a:xfrm>
              <a:off x="3761503" y="1060590"/>
              <a:ext cx="4668995" cy="4075398"/>
              <a:chOff x="3789915" y="1060590"/>
              <a:chExt cx="4668995" cy="4075398"/>
            </a:xfrm>
          </p:grpSpPr>
          <p:grpSp>
            <p:nvGrpSpPr>
              <p:cNvPr id="42" name="Group 41">
                <a:extLst>
                  <a:ext uri="{FF2B5EF4-FFF2-40B4-BE49-F238E27FC236}">
                    <a16:creationId xmlns:a16="http://schemas.microsoft.com/office/drawing/2014/main" id="{FF73FC23-9F4A-434A-89F1-ED219B955507}"/>
                  </a:ext>
                </a:extLst>
              </p:cNvPr>
              <p:cNvGrpSpPr/>
              <p:nvPr/>
            </p:nvGrpSpPr>
            <p:grpSpPr>
              <a:xfrm>
                <a:off x="4918092" y="1060590"/>
                <a:ext cx="2515642" cy="2514601"/>
                <a:chOff x="4457554" y="1060590"/>
                <a:chExt cx="2515642" cy="2514601"/>
              </a:xfrm>
            </p:grpSpPr>
            <p:sp>
              <p:nvSpPr>
                <p:cNvPr id="7" name="Block Arc 6">
                  <a:extLst>
                    <a:ext uri="{FF2B5EF4-FFF2-40B4-BE49-F238E27FC236}">
                      <a16:creationId xmlns:a16="http://schemas.microsoft.com/office/drawing/2014/main" id="{CFC79926-E409-46AE-8432-D8AC397DDF1D}"/>
                    </a:ext>
                  </a:extLst>
                </p:cNvPr>
                <p:cNvSpPr/>
                <p:nvPr/>
              </p:nvSpPr>
              <p:spPr>
                <a:xfrm rot="16200000">
                  <a:off x="4528561" y="1139228"/>
                  <a:ext cx="2510962" cy="2360963"/>
                </a:xfrm>
                <a:prstGeom prst="blockArc">
                  <a:avLst>
                    <a:gd name="adj1" fmla="val 11864761"/>
                    <a:gd name="adj2" fmla="val 20578708"/>
                    <a:gd name="adj3" fmla="val 1002"/>
                  </a:avLst>
                </a:pr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black"/>
                    </a:solidFill>
                    <a:latin typeface="Calibri" panose="020F0502020204030204"/>
                    <a:ea typeface="맑은 고딕" panose="020B0503020000020004" pitchFamily="34" charset="-127"/>
                  </a:endParaRPr>
                </a:p>
              </p:txBody>
            </p:sp>
            <p:sp>
              <p:nvSpPr>
                <p:cNvPr id="8" name="Oval 7">
                  <a:extLst>
                    <a:ext uri="{FF2B5EF4-FFF2-40B4-BE49-F238E27FC236}">
                      <a16:creationId xmlns:a16="http://schemas.microsoft.com/office/drawing/2014/main" id="{07BF99DF-373A-4459-9372-080E80816061}"/>
                    </a:ext>
                  </a:extLst>
                </p:cNvPr>
                <p:cNvSpPr/>
                <p:nvPr/>
              </p:nvSpPr>
              <p:spPr>
                <a:xfrm>
                  <a:off x="6428800" y="1243648"/>
                  <a:ext cx="360040" cy="36004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sp>
              <p:nvSpPr>
                <p:cNvPr id="9" name="Oval 8">
                  <a:extLst>
                    <a:ext uri="{FF2B5EF4-FFF2-40B4-BE49-F238E27FC236}">
                      <a16:creationId xmlns:a16="http://schemas.microsoft.com/office/drawing/2014/main" id="{52F12AA3-9B58-4D27-856A-18EC05BFCB23}"/>
                    </a:ext>
                  </a:extLst>
                </p:cNvPr>
                <p:cNvSpPr/>
                <p:nvPr/>
              </p:nvSpPr>
              <p:spPr>
                <a:xfrm>
                  <a:off x="4457554" y="1740856"/>
                  <a:ext cx="360040" cy="36004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sp>
              <p:nvSpPr>
                <p:cNvPr id="12" name="TextBox 11">
                  <a:extLst>
                    <a:ext uri="{FF2B5EF4-FFF2-40B4-BE49-F238E27FC236}">
                      <a16:creationId xmlns:a16="http://schemas.microsoft.com/office/drawing/2014/main" id="{F244F046-5651-4B33-99D3-15AD4F423AC1}"/>
                    </a:ext>
                  </a:extLst>
                </p:cNvPr>
                <p:cNvSpPr txBox="1"/>
                <p:nvPr/>
              </p:nvSpPr>
              <p:spPr>
                <a:xfrm>
                  <a:off x="5073619" y="2087058"/>
                  <a:ext cx="1524723" cy="492443"/>
                </a:xfrm>
                <a:prstGeom prst="rect">
                  <a:avLst/>
                </a:prstGeom>
                <a:noFill/>
              </p:spPr>
              <p:txBody>
                <a:bodyPr wrap="square" rtlCol="0">
                  <a:spAutoFit/>
                </a:bodyPr>
                <a:lstStyle/>
                <a:p>
                  <a:pPr algn="ctr" defTabSz="685800"/>
                  <a:r>
                    <a:rPr lang="en-US" b="1" dirty="0">
                      <a:solidFill>
                        <a:prstClr val="black"/>
                      </a:solidFill>
                      <a:latin typeface="Calibri" panose="020F0502020204030204"/>
                    </a:rPr>
                    <a:t>Customer</a:t>
                  </a:r>
                </a:p>
              </p:txBody>
            </p:sp>
            <p:sp>
              <p:nvSpPr>
                <p:cNvPr id="13" name="Block Arc 12">
                  <a:extLst>
                    <a:ext uri="{FF2B5EF4-FFF2-40B4-BE49-F238E27FC236}">
                      <a16:creationId xmlns:a16="http://schemas.microsoft.com/office/drawing/2014/main" id="{6742F206-43EA-426B-9760-DD88CE3BF16C}"/>
                    </a:ext>
                  </a:extLst>
                </p:cNvPr>
                <p:cNvSpPr/>
                <p:nvPr/>
              </p:nvSpPr>
              <p:spPr>
                <a:xfrm rot="5400000">
                  <a:off x="4536320" y="1138314"/>
                  <a:ext cx="2514600" cy="2359152"/>
                </a:xfrm>
                <a:prstGeom prst="blockArc">
                  <a:avLst>
                    <a:gd name="adj1" fmla="val 11864761"/>
                    <a:gd name="adj2" fmla="val 20597355"/>
                    <a:gd name="adj3" fmla="val 1016"/>
                  </a:avLst>
                </a:pr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black"/>
                    </a:solidFill>
                    <a:latin typeface="Calibri" panose="020F0502020204030204"/>
                    <a:ea typeface="맑은 고딕" panose="020B0503020000020004" pitchFamily="34" charset="-127"/>
                  </a:endParaRPr>
                </a:p>
              </p:txBody>
            </p:sp>
          </p:grpSp>
          <p:grpSp>
            <p:nvGrpSpPr>
              <p:cNvPr id="45" name="Group 44">
                <a:extLst>
                  <a:ext uri="{FF2B5EF4-FFF2-40B4-BE49-F238E27FC236}">
                    <a16:creationId xmlns:a16="http://schemas.microsoft.com/office/drawing/2014/main" id="{C762350E-32EB-4FF0-8FE1-899F56B40BA7}"/>
                  </a:ext>
                </a:extLst>
              </p:cNvPr>
              <p:cNvGrpSpPr/>
              <p:nvPr/>
            </p:nvGrpSpPr>
            <p:grpSpPr>
              <a:xfrm>
                <a:off x="6037876" y="2621387"/>
                <a:ext cx="2421034" cy="2514601"/>
                <a:chOff x="6264080" y="3312159"/>
                <a:chExt cx="2421034" cy="2514601"/>
              </a:xfrm>
            </p:grpSpPr>
            <p:sp>
              <p:nvSpPr>
                <p:cNvPr id="23" name="Block Arc 22">
                  <a:extLst>
                    <a:ext uri="{FF2B5EF4-FFF2-40B4-BE49-F238E27FC236}">
                      <a16:creationId xmlns:a16="http://schemas.microsoft.com/office/drawing/2014/main" id="{025E8807-91DE-469B-9A47-F74B6018BD02}"/>
                    </a:ext>
                  </a:extLst>
                </p:cNvPr>
                <p:cNvSpPr/>
                <p:nvPr/>
              </p:nvSpPr>
              <p:spPr>
                <a:xfrm rot="16200000">
                  <a:off x="6189081" y="3390797"/>
                  <a:ext cx="2510962" cy="2360963"/>
                </a:xfrm>
                <a:prstGeom prst="blockArc">
                  <a:avLst>
                    <a:gd name="adj1" fmla="val 11864761"/>
                    <a:gd name="adj2" fmla="val 20578708"/>
                    <a:gd name="adj3" fmla="val 1002"/>
                  </a:avLst>
                </a:prstGeom>
                <a:solidFill>
                  <a:schemeClr val="accent5"/>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black"/>
                    </a:solidFill>
                    <a:latin typeface="Calibri" panose="020F0502020204030204"/>
                    <a:ea typeface="맑은 고딕" panose="020B0503020000020004" pitchFamily="34" charset="-127"/>
                  </a:endParaRPr>
                </a:p>
              </p:txBody>
            </p:sp>
            <p:sp>
              <p:nvSpPr>
                <p:cNvPr id="24" name="Oval 23">
                  <a:extLst>
                    <a:ext uri="{FF2B5EF4-FFF2-40B4-BE49-F238E27FC236}">
                      <a16:creationId xmlns:a16="http://schemas.microsoft.com/office/drawing/2014/main" id="{5EADB816-00C9-4425-92D4-74C1C44F38E8}"/>
                    </a:ext>
                  </a:extLst>
                </p:cNvPr>
                <p:cNvSpPr/>
                <p:nvPr/>
              </p:nvSpPr>
              <p:spPr>
                <a:xfrm>
                  <a:off x="8325074" y="3830120"/>
                  <a:ext cx="360040" cy="360040"/>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sp>
              <p:nvSpPr>
                <p:cNvPr id="25" name="Oval 24">
                  <a:extLst>
                    <a:ext uri="{FF2B5EF4-FFF2-40B4-BE49-F238E27FC236}">
                      <a16:creationId xmlns:a16="http://schemas.microsoft.com/office/drawing/2014/main" id="{7F15F488-4772-4B9B-ACBA-E9892E030F09}"/>
                    </a:ext>
                  </a:extLst>
                </p:cNvPr>
                <p:cNvSpPr/>
                <p:nvPr/>
              </p:nvSpPr>
              <p:spPr>
                <a:xfrm>
                  <a:off x="6613156" y="5418506"/>
                  <a:ext cx="360040" cy="360040"/>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sp>
              <p:nvSpPr>
                <p:cNvPr id="28" name="TextBox 27">
                  <a:extLst>
                    <a:ext uri="{FF2B5EF4-FFF2-40B4-BE49-F238E27FC236}">
                      <a16:creationId xmlns:a16="http://schemas.microsoft.com/office/drawing/2014/main" id="{6774603E-A935-4F7D-85A6-E8CD7E289CA3}"/>
                    </a:ext>
                  </a:extLst>
                </p:cNvPr>
                <p:cNvSpPr txBox="1"/>
                <p:nvPr/>
              </p:nvSpPr>
              <p:spPr>
                <a:xfrm>
                  <a:off x="6762389" y="4340446"/>
                  <a:ext cx="1364346" cy="492443"/>
                </a:xfrm>
                <a:prstGeom prst="rect">
                  <a:avLst/>
                </a:prstGeom>
                <a:noFill/>
              </p:spPr>
              <p:txBody>
                <a:bodyPr wrap="square" rtlCol="0">
                  <a:spAutoFit/>
                </a:bodyPr>
                <a:lstStyle/>
                <a:p>
                  <a:pPr algn="ctr" defTabSz="685800"/>
                  <a:r>
                    <a:rPr lang="en-US" b="1" dirty="0">
                      <a:solidFill>
                        <a:prstClr val="black"/>
                      </a:solidFill>
                      <a:latin typeface="Calibri" panose="020F0502020204030204"/>
                    </a:rPr>
                    <a:t>Quality</a:t>
                  </a:r>
                </a:p>
              </p:txBody>
            </p:sp>
            <p:sp>
              <p:nvSpPr>
                <p:cNvPr id="29" name="Block Arc 28">
                  <a:extLst>
                    <a:ext uri="{FF2B5EF4-FFF2-40B4-BE49-F238E27FC236}">
                      <a16:creationId xmlns:a16="http://schemas.microsoft.com/office/drawing/2014/main" id="{009937F0-1D4B-41E1-B14A-4EDD9728101C}"/>
                    </a:ext>
                  </a:extLst>
                </p:cNvPr>
                <p:cNvSpPr/>
                <p:nvPr/>
              </p:nvSpPr>
              <p:spPr>
                <a:xfrm rot="5400000">
                  <a:off x="6196840" y="3389883"/>
                  <a:ext cx="2514600" cy="2359152"/>
                </a:xfrm>
                <a:prstGeom prst="blockArc">
                  <a:avLst>
                    <a:gd name="adj1" fmla="val 11864761"/>
                    <a:gd name="adj2" fmla="val 20597355"/>
                    <a:gd name="adj3" fmla="val 1016"/>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dirty="0">
                    <a:solidFill>
                      <a:prstClr val="black"/>
                    </a:solidFill>
                    <a:latin typeface="Calibri" panose="020F0502020204030204"/>
                    <a:ea typeface="맑은 고딕" panose="020B0503020000020004" pitchFamily="34" charset="-127"/>
                  </a:endParaRPr>
                </a:p>
              </p:txBody>
            </p:sp>
          </p:grpSp>
          <p:grpSp>
            <p:nvGrpSpPr>
              <p:cNvPr id="46" name="Group 45">
                <a:extLst>
                  <a:ext uri="{FF2B5EF4-FFF2-40B4-BE49-F238E27FC236}">
                    <a16:creationId xmlns:a16="http://schemas.microsoft.com/office/drawing/2014/main" id="{5E1BA6BB-E3C0-424B-9C59-8B260B7E92B7}"/>
                  </a:ext>
                </a:extLst>
              </p:cNvPr>
              <p:cNvGrpSpPr/>
              <p:nvPr/>
            </p:nvGrpSpPr>
            <p:grpSpPr>
              <a:xfrm>
                <a:off x="3789915" y="2621387"/>
                <a:ext cx="2524034" cy="2514601"/>
                <a:chOff x="3186839" y="3338745"/>
                <a:chExt cx="2524034" cy="2514601"/>
              </a:xfrm>
            </p:grpSpPr>
            <p:sp>
              <p:nvSpPr>
                <p:cNvPr id="16" name="Block Arc 15">
                  <a:extLst>
                    <a:ext uri="{FF2B5EF4-FFF2-40B4-BE49-F238E27FC236}">
                      <a16:creationId xmlns:a16="http://schemas.microsoft.com/office/drawing/2014/main" id="{1D0AA197-1569-466D-9357-9EC393E2C02B}"/>
                    </a:ext>
                  </a:extLst>
                </p:cNvPr>
                <p:cNvSpPr/>
                <p:nvPr/>
              </p:nvSpPr>
              <p:spPr>
                <a:xfrm rot="16200000">
                  <a:off x="3266238" y="3417383"/>
                  <a:ext cx="2510962" cy="2360963"/>
                </a:xfrm>
                <a:prstGeom prst="blockArc">
                  <a:avLst>
                    <a:gd name="adj1" fmla="val 11864761"/>
                    <a:gd name="adj2" fmla="val 20578708"/>
                    <a:gd name="adj3" fmla="val 1002"/>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black"/>
                    </a:solidFill>
                    <a:latin typeface="Calibri" panose="020F0502020204030204"/>
                    <a:ea typeface="맑은 고딕" panose="020B0503020000020004" pitchFamily="34" charset="-127"/>
                  </a:endParaRPr>
                </a:p>
              </p:txBody>
            </p:sp>
            <p:sp>
              <p:nvSpPr>
                <p:cNvPr id="21" name="TextBox 20">
                  <a:extLst>
                    <a:ext uri="{FF2B5EF4-FFF2-40B4-BE49-F238E27FC236}">
                      <a16:creationId xmlns:a16="http://schemas.microsoft.com/office/drawing/2014/main" id="{F8FA3C04-23DC-43C4-B1C1-0C1B614417FB}"/>
                    </a:ext>
                  </a:extLst>
                </p:cNvPr>
                <p:cNvSpPr txBox="1"/>
                <p:nvPr/>
              </p:nvSpPr>
              <p:spPr>
                <a:xfrm>
                  <a:off x="3839546" y="4367032"/>
                  <a:ext cx="1364346" cy="492443"/>
                </a:xfrm>
                <a:prstGeom prst="rect">
                  <a:avLst/>
                </a:prstGeom>
                <a:noFill/>
              </p:spPr>
              <p:txBody>
                <a:bodyPr wrap="square" rtlCol="0">
                  <a:spAutoFit/>
                </a:bodyPr>
                <a:lstStyle/>
                <a:p>
                  <a:pPr algn="ctr" defTabSz="685800"/>
                  <a:r>
                    <a:rPr lang="en-US" b="1" dirty="0">
                      <a:solidFill>
                        <a:prstClr val="black"/>
                      </a:solidFill>
                      <a:latin typeface="Calibri" panose="020F0502020204030204"/>
                    </a:rPr>
                    <a:t>People</a:t>
                  </a:r>
                </a:p>
              </p:txBody>
            </p:sp>
            <p:sp>
              <p:nvSpPr>
                <p:cNvPr id="17" name="Oval 16">
                  <a:extLst>
                    <a:ext uri="{FF2B5EF4-FFF2-40B4-BE49-F238E27FC236}">
                      <a16:creationId xmlns:a16="http://schemas.microsoft.com/office/drawing/2014/main" id="{3A02DE5B-4FF0-4947-889C-AABA9345AAF6}"/>
                    </a:ext>
                  </a:extLst>
                </p:cNvPr>
                <p:cNvSpPr/>
                <p:nvPr/>
              </p:nvSpPr>
              <p:spPr>
                <a:xfrm>
                  <a:off x="5166477" y="5339287"/>
                  <a:ext cx="360040" cy="36004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sp>
              <p:nvSpPr>
                <p:cNvPr id="18" name="Oval 17">
                  <a:extLst>
                    <a:ext uri="{FF2B5EF4-FFF2-40B4-BE49-F238E27FC236}">
                      <a16:creationId xmlns:a16="http://schemas.microsoft.com/office/drawing/2014/main" id="{440B772F-9E5E-4EC4-BD6D-43FD5ED0B168}"/>
                    </a:ext>
                  </a:extLst>
                </p:cNvPr>
                <p:cNvSpPr/>
                <p:nvPr/>
              </p:nvSpPr>
              <p:spPr>
                <a:xfrm>
                  <a:off x="3186839" y="4452674"/>
                  <a:ext cx="360040" cy="36004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sp>
              <p:nvSpPr>
                <p:cNvPr id="22" name="Block Arc 21">
                  <a:extLst>
                    <a:ext uri="{FF2B5EF4-FFF2-40B4-BE49-F238E27FC236}">
                      <a16:creationId xmlns:a16="http://schemas.microsoft.com/office/drawing/2014/main" id="{EA80BD1F-F5DA-4435-A849-3FDD970166B3}"/>
                    </a:ext>
                  </a:extLst>
                </p:cNvPr>
                <p:cNvSpPr/>
                <p:nvPr/>
              </p:nvSpPr>
              <p:spPr>
                <a:xfrm rot="5400000">
                  <a:off x="3273997" y="3416469"/>
                  <a:ext cx="2514600" cy="2359152"/>
                </a:xfrm>
                <a:prstGeom prst="blockArc">
                  <a:avLst>
                    <a:gd name="adj1" fmla="val 11864761"/>
                    <a:gd name="adj2" fmla="val 20597355"/>
                    <a:gd name="adj3" fmla="val 1016"/>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black"/>
                    </a:solidFill>
                    <a:latin typeface="Calibri" panose="020F0502020204030204"/>
                    <a:ea typeface="맑은 고딕" panose="020B0503020000020004" pitchFamily="34" charset="-127"/>
                  </a:endParaRPr>
                </a:p>
              </p:txBody>
            </p:sp>
          </p:grpSp>
        </p:grpSp>
        <p:cxnSp>
          <p:nvCxnSpPr>
            <p:cNvPr id="30" name="Elbow Connector 31">
              <a:extLst>
                <a:ext uri="{FF2B5EF4-FFF2-40B4-BE49-F238E27FC236}">
                  <a16:creationId xmlns:a16="http://schemas.microsoft.com/office/drawing/2014/main" id="{5BF57597-3A39-4C6B-B3D0-BBD967E7D159}"/>
                </a:ext>
              </a:extLst>
            </p:cNvPr>
            <p:cNvCxnSpPr>
              <a:cxnSpLocks/>
              <a:stCxn id="18" idx="2"/>
              <a:endCxn id="35" idx="3"/>
            </p:cNvCxnSpPr>
            <p:nvPr/>
          </p:nvCxnSpPr>
          <p:spPr>
            <a:xfrm rot="10800000">
              <a:off x="3420001" y="3098290"/>
              <a:ext cx="341503" cy="817047"/>
            </a:xfrm>
            <a:prstGeom prst="bentConnector3">
              <a:avLst>
                <a:gd name="adj1" fmla="val 50000"/>
              </a:avLst>
            </a:prstGeom>
            <a:solidFill>
              <a:schemeClr val="accent1"/>
            </a:solidFill>
            <a:ln w="38100">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19F066EA-8DE9-4636-9266-3DFACBD44CC8}"/>
                </a:ext>
              </a:extLst>
            </p:cNvPr>
            <p:cNvSpPr/>
            <p:nvPr/>
          </p:nvSpPr>
          <p:spPr>
            <a:xfrm>
              <a:off x="1260000" y="1060590"/>
              <a:ext cx="2160000" cy="108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200" dirty="0">
                  <a:solidFill>
                    <a:prstClr val="white"/>
                  </a:solidFill>
                  <a:latin typeface="Calibri" panose="020F0502020204030204"/>
                </a:rPr>
                <a:t>Customer Objective 1:</a:t>
              </a:r>
            </a:p>
            <a:p>
              <a:pPr defTabSz="685800"/>
              <a:r>
                <a:rPr lang="en-US" sz="1200" b="1" dirty="0">
                  <a:solidFill>
                    <a:prstClr val="white"/>
                  </a:solidFill>
                  <a:latin typeface="Calibri" panose="020F0502020204030204"/>
                </a:rPr>
                <a:t>Retain recurring revenues</a:t>
              </a:r>
            </a:p>
          </p:txBody>
        </p:sp>
        <p:sp>
          <p:nvSpPr>
            <p:cNvPr id="35" name="Rectangle: Rounded Corners 34">
              <a:extLst>
                <a:ext uri="{FF2B5EF4-FFF2-40B4-BE49-F238E27FC236}">
                  <a16:creationId xmlns:a16="http://schemas.microsoft.com/office/drawing/2014/main" id="{331B93A2-DF67-46A8-B532-5988717BD4A4}"/>
                </a:ext>
              </a:extLst>
            </p:cNvPr>
            <p:cNvSpPr/>
            <p:nvPr/>
          </p:nvSpPr>
          <p:spPr>
            <a:xfrm>
              <a:off x="1260000" y="2558289"/>
              <a:ext cx="2160000" cy="1080000"/>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200" dirty="0">
                  <a:solidFill>
                    <a:prstClr val="black"/>
                  </a:solidFill>
                  <a:latin typeface="Calibri" panose="020F0502020204030204"/>
                </a:rPr>
                <a:t>People Objective 1:</a:t>
              </a:r>
            </a:p>
            <a:p>
              <a:pPr defTabSz="685800"/>
              <a:r>
                <a:rPr lang="en-US" sz="1200" b="1" dirty="0">
                  <a:solidFill>
                    <a:prstClr val="black"/>
                  </a:solidFill>
                  <a:latin typeface="Calibri" panose="020F0502020204030204"/>
                </a:rPr>
                <a:t>Improve individual ability</a:t>
              </a:r>
            </a:p>
          </p:txBody>
        </p:sp>
        <p:sp>
          <p:nvSpPr>
            <p:cNvPr id="36" name="Rectangle: Rounded Corners 35">
              <a:extLst>
                <a:ext uri="{FF2B5EF4-FFF2-40B4-BE49-F238E27FC236}">
                  <a16:creationId xmlns:a16="http://schemas.microsoft.com/office/drawing/2014/main" id="{A5C7DF81-DCB1-4563-A2C5-722200D3ACFC}"/>
                </a:ext>
              </a:extLst>
            </p:cNvPr>
            <p:cNvSpPr/>
            <p:nvPr/>
          </p:nvSpPr>
          <p:spPr>
            <a:xfrm>
              <a:off x="8784000" y="2558289"/>
              <a:ext cx="2160000" cy="1080000"/>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200" dirty="0">
                  <a:solidFill>
                    <a:prstClr val="black"/>
                  </a:solidFill>
                  <a:latin typeface="Calibri" panose="020F0502020204030204"/>
                </a:rPr>
                <a:t>Quality Objective 1:</a:t>
              </a:r>
            </a:p>
            <a:p>
              <a:pPr defTabSz="685800"/>
              <a:r>
                <a:rPr lang="en-US" sz="1200" b="1" dirty="0">
                  <a:solidFill>
                    <a:prstClr val="black"/>
                  </a:solidFill>
                  <a:latin typeface="Calibri" panose="020F0502020204030204"/>
                </a:rPr>
                <a:t>Maintain effective work processes</a:t>
              </a:r>
            </a:p>
          </p:txBody>
        </p:sp>
        <p:sp>
          <p:nvSpPr>
            <p:cNvPr id="37" name="Rectangle: Rounded Corners 36">
              <a:extLst>
                <a:ext uri="{FF2B5EF4-FFF2-40B4-BE49-F238E27FC236}">
                  <a16:creationId xmlns:a16="http://schemas.microsoft.com/office/drawing/2014/main" id="{1E3923DB-52AE-4DDF-B4C3-9443060A4C3B}"/>
                </a:ext>
              </a:extLst>
            </p:cNvPr>
            <p:cNvSpPr/>
            <p:nvPr/>
          </p:nvSpPr>
          <p:spPr>
            <a:xfrm>
              <a:off x="8784000" y="1060590"/>
              <a:ext cx="2160000" cy="108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200" dirty="0">
                  <a:solidFill>
                    <a:prstClr val="white"/>
                  </a:solidFill>
                  <a:latin typeface="Calibri" panose="020F0502020204030204"/>
                </a:rPr>
                <a:t>Customer Objective 2:</a:t>
              </a:r>
            </a:p>
            <a:p>
              <a:pPr defTabSz="685800"/>
              <a:r>
                <a:rPr lang="en-US" sz="1200" b="1" dirty="0">
                  <a:solidFill>
                    <a:prstClr val="white"/>
                  </a:solidFill>
                  <a:latin typeface="Calibri" panose="020F0502020204030204"/>
                </a:rPr>
                <a:t>Meet new revenue target</a:t>
              </a:r>
            </a:p>
          </p:txBody>
        </p:sp>
        <p:sp>
          <p:nvSpPr>
            <p:cNvPr id="38" name="Rectangle: Rounded Corners 37">
              <a:extLst>
                <a:ext uri="{FF2B5EF4-FFF2-40B4-BE49-F238E27FC236}">
                  <a16:creationId xmlns:a16="http://schemas.microsoft.com/office/drawing/2014/main" id="{3E3CE649-02E7-49D0-80DB-A82446F0FF09}"/>
                </a:ext>
              </a:extLst>
            </p:cNvPr>
            <p:cNvSpPr/>
            <p:nvPr/>
          </p:nvSpPr>
          <p:spPr>
            <a:xfrm>
              <a:off x="1260000" y="4055988"/>
              <a:ext cx="2160000" cy="1080000"/>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200" dirty="0">
                  <a:solidFill>
                    <a:prstClr val="black"/>
                  </a:solidFill>
                  <a:latin typeface="Calibri" panose="020F0502020204030204"/>
                </a:rPr>
                <a:t>People Objective 2:</a:t>
              </a:r>
            </a:p>
            <a:p>
              <a:pPr defTabSz="685800"/>
              <a:r>
                <a:rPr lang="en-US" sz="1200" b="1" dirty="0">
                  <a:solidFill>
                    <a:prstClr val="black"/>
                  </a:solidFill>
                  <a:latin typeface="Calibri" panose="020F0502020204030204"/>
                </a:rPr>
                <a:t>Maintain effective </a:t>
              </a:r>
              <a:r>
                <a:rPr lang="en-US" sz="1200" b="1" dirty="0" err="1">
                  <a:solidFill>
                    <a:prstClr val="black"/>
                  </a:solidFill>
                  <a:latin typeface="Calibri" panose="020F0502020204030204"/>
                </a:rPr>
                <a:t>organisational</a:t>
              </a:r>
              <a:r>
                <a:rPr lang="en-US" sz="1200" b="1" dirty="0">
                  <a:solidFill>
                    <a:prstClr val="black"/>
                  </a:solidFill>
                  <a:latin typeface="Calibri" panose="020F0502020204030204"/>
                </a:rPr>
                <a:t> infrastructure</a:t>
              </a:r>
            </a:p>
          </p:txBody>
        </p:sp>
        <p:sp>
          <p:nvSpPr>
            <p:cNvPr id="39" name="Rectangle: Rounded Corners 38">
              <a:extLst>
                <a:ext uri="{FF2B5EF4-FFF2-40B4-BE49-F238E27FC236}">
                  <a16:creationId xmlns:a16="http://schemas.microsoft.com/office/drawing/2014/main" id="{D7811758-5D30-40F3-A373-0FEF0FB948B1}"/>
                </a:ext>
              </a:extLst>
            </p:cNvPr>
            <p:cNvSpPr/>
            <p:nvPr/>
          </p:nvSpPr>
          <p:spPr>
            <a:xfrm>
              <a:off x="8784000" y="4055988"/>
              <a:ext cx="2160000" cy="1080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r>
                <a:rPr lang="en-US" sz="1200" dirty="0">
                  <a:solidFill>
                    <a:prstClr val="black"/>
                  </a:solidFill>
                  <a:latin typeface="Calibri" panose="020F0502020204030204"/>
                </a:rPr>
                <a:t>Quality Objective 2:</a:t>
              </a:r>
            </a:p>
            <a:p>
              <a:pPr defTabSz="685800"/>
              <a:r>
                <a:rPr lang="en-US" sz="1200" b="1" dirty="0">
                  <a:solidFill>
                    <a:prstClr val="black"/>
                  </a:solidFill>
                  <a:latin typeface="Calibri" panose="020F0502020204030204"/>
                </a:rPr>
                <a:t>Maintain effective </a:t>
              </a:r>
              <a:r>
                <a:rPr lang="en-US" sz="1200" b="1" dirty="0" err="1">
                  <a:solidFill>
                    <a:prstClr val="black"/>
                  </a:solidFill>
                  <a:latin typeface="Calibri" panose="020F0502020204030204"/>
                </a:rPr>
                <a:t>organisational</a:t>
              </a:r>
              <a:r>
                <a:rPr lang="en-US" sz="1200" b="1" dirty="0">
                  <a:solidFill>
                    <a:prstClr val="black"/>
                  </a:solidFill>
                  <a:latin typeface="Calibri" panose="020F0502020204030204"/>
                </a:rPr>
                <a:t> policies</a:t>
              </a:r>
            </a:p>
          </p:txBody>
        </p:sp>
      </p:grpSp>
      <p:sp>
        <p:nvSpPr>
          <p:cNvPr id="40" name="Rectangle 39">
            <a:extLst>
              <a:ext uri="{FF2B5EF4-FFF2-40B4-BE49-F238E27FC236}">
                <a16:creationId xmlns:a16="http://schemas.microsoft.com/office/drawing/2014/main" id="{B97832BD-84C7-4EB0-9687-8B71988EE475}"/>
              </a:ext>
            </a:extLst>
          </p:cNvPr>
          <p:cNvSpPr/>
          <p:nvPr/>
        </p:nvSpPr>
        <p:spPr>
          <a:xfrm>
            <a:off x="0" y="0"/>
            <a:ext cx="54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MY" sz="1350">
              <a:solidFill>
                <a:prstClr val="white"/>
              </a:solidFill>
              <a:latin typeface="Calibri" panose="020F0502020204030204"/>
            </a:endParaRPr>
          </a:p>
        </p:txBody>
      </p:sp>
    </p:spTree>
    <p:extLst>
      <p:ext uri="{BB962C8B-B14F-4D97-AF65-F5344CB8AC3E}">
        <p14:creationId xmlns:p14="http://schemas.microsoft.com/office/powerpoint/2010/main" val="355055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46B47E7-F1A5-4D40-ACC5-BC3E005FF688}"/>
              </a:ext>
            </a:extLst>
          </p:cNvPr>
          <p:cNvSpPr>
            <a:spLocks noGrp="1"/>
          </p:cNvSpPr>
          <p:nvPr>
            <p:ph type="sldNum" sz="quarter" idx="12"/>
          </p:nvPr>
        </p:nvSpPr>
        <p:spPr>
          <a:xfrm>
            <a:off x="8343000" y="4725000"/>
            <a:ext cx="540000" cy="273844"/>
          </a:xfrm>
        </p:spPr>
        <p:txBody>
          <a:bodyPr/>
          <a:lstStyle/>
          <a:p>
            <a:pPr defTabSz="685800"/>
            <a:fld id="{4C357C2A-6DC5-4997-ADD1-D17D3D72CF0B}" type="slidenum">
              <a:rPr lang="en-MY">
                <a:solidFill>
                  <a:prstClr val="black"/>
                </a:solidFill>
              </a:rPr>
              <a:pPr defTabSz="685800"/>
              <a:t>5</a:t>
            </a:fld>
            <a:endParaRPr lang="en-MY" dirty="0">
              <a:solidFill>
                <a:prstClr val="black"/>
              </a:solidFill>
            </a:endParaRPr>
          </a:p>
        </p:txBody>
      </p:sp>
      <p:sp>
        <p:nvSpPr>
          <p:cNvPr id="6" name="TextBox 5">
            <a:extLst>
              <a:ext uri="{FF2B5EF4-FFF2-40B4-BE49-F238E27FC236}">
                <a16:creationId xmlns:a16="http://schemas.microsoft.com/office/drawing/2014/main" id="{A3F5E563-C738-469D-9283-9F2FCC67427D}"/>
              </a:ext>
            </a:extLst>
          </p:cNvPr>
          <p:cNvSpPr txBox="1"/>
          <p:nvPr/>
        </p:nvSpPr>
        <p:spPr>
          <a:xfrm>
            <a:off x="540000" y="0"/>
            <a:ext cx="4129556" cy="540000"/>
          </a:xfrm>
          <a:prstGeom prst="rect">
            <a:avLst/>
          </a:prstGeom>
          <a:noFill/>
        </p:spPr>
        <p:txBody>
          <a:bodyPr wrap="square" rtlCol="0" anchor="ctr">
            <a:noAutofit/>
          </a:bodyPr>
          <a:lstStyle/>
          <a:p>
            <a:pPr defTabSz="685800"/>
            <a:r>
              <a:rPr lang="en-MY" b="1" dirty="0">
                <a:solidFill>
                  <a:prstClr val="black"/>
                </a:solidFill>
                <a:latin typeface="Calibri" panose="020F0502020204030204"/>
              </a:rPr>
              <a:t>Customer Objectives</a:t>
            </a:r>
          </a:p>
        </p:txBody>
      </p:sp>
      <p:cxnSp>
        <p:nvCxnSpPr>
          <p:cNvPr id="10" name="Elbow Connector 40">
            <a:extLst>
              <a:ext uri="{FF2B5EF4-FFF2-40B4-BE49-F238E27FC236}">
                <a16:creationId xmlns:a16="http://schemas.microsoft.com/office/drawing/2014/main" id="{58C55DA5-2A4C-44D7-BC13-395D13ADAA5F}"/>
              </a:ext>
            </a:extLst>
          </p:cNvPr>
          <p:cNvCxnSpPr>
            <a:cxnSpLocks/>
            <a:stCxn id="9" idx="2"/>
            <a:endCxn id="33" idx="3"/>
          </p:cNvCxnSpPr>
          <p:nvPr/>
        </p:nvCxnSpPr>
        <p:spPr>
          <a:xfrm rot="10800000">
            <a:off x="2160000" y="1448476"/>
            <a:ext cx="1502760" cy="240215"/>
          </a:xfrm>
          <a:prstGeom prst="bentConnector3">
            <a:avLst/>
          </a:prstGeom>
          <a:ln w="38100">
            <a:solidFill>
              <a:schemeClr val="accent4"/>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Elbow Connector 41">
            <a:extLst>
              <a:ext uri="{FF2B5EF4-FFF2-40B4-BE49-F238E27FC236}">
                <a16:creationId xmlns:a16="http://schemas.microsoft.com/office/drawing/2014/main" id="{41058FED-8662-46EB-861C-3BF0535D4D9E}"/>
              </a:ext>
            </a:extLst>
          </p:cNvPr>
          <p:cNvCxnSpPr>
            <a:cxnSpLocks/>
            <a:stCxn id="8" idx="6"/>
            <a:endCxn id="37" idx="1"/>
          </p:cNvCxnSpPr>
          <p:nvPr/>
        </p:nvCxnSpPr>
        <p:spPr>
          <a:xfrm>
            <a:off x="5411224" y="1315784"/>
            <a:ext cx="1608776" cy="132692"/>
          </a:xfrm>
          <a:prstGeom prst="bentConnector3">
            <a:avLst/>
          </a:prstGeom>
          <a:ln w="38100">
            <a:solidFill>
              <a:schemeClr val="accent4"/>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FF73FC23-9F4A-434A-89F1-ED219B955507}"/>
              </a:ext>
            </a:extLst>
          </p:cNvPr>
          <p:cNvGrpSpPr/>
          <p:nvPr/>
        </p:nvGrpSpPr>
        <p:grpSpPr>
          <a:xfrm>
            <a:off x="3662760" y="1043476"/>
            <a:ext cx="1886732" cy="1885951"/>
            <a:chOff x="4457554" y="1060590"/>
            <a:chExt cx="2515642" cy="2514601"/>
          </a:xfrm>
        </p:grpSpPr>
        <p:sp>
          <p:nvSpPr>
            <p:cNvPr id="7" name="Block Arc 6">
              <a:extLst>
                <a:ext uri="{FF2B5EF4-FFF2-40B4-BE49-F238E27FC236}">
                  <a16:creationId xmlns:a16="http://schemas.microsoft.com/office/drawing/2014/main" id="{CFC79926-E409-46AE-8432-D8AC397DDF1D}"/>
                </a:ext>
              </a:extLst>
            </p:cNvPr>
            <p:cNvSpPr/>
            <p:nvPr/>
          </p:nvSpPr>
          <p:spPr>
            <a:xfrm rot="16200000">
              <a:off x="4528561" y="1139228"/>
              <a:ext cx="2510962" cy="2360963"/>
            </a:xfrm>
            <a:prstGeom prst="blockArc">
              <a:avLst>
                <a:gd name="adj1" fmla="val 11864761"/>
                <a:gd name="adj2" fmla="val 20578708"/>
                <a:gd name="adj3" fmla="val 1002"/>
              </a:avLst>
            </a:pr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dirty="0">
                <a:solidFill>
                  <a:prstClr val="black"/>
                </a:solidFill>
                <a:latin typeface="Calibri" panose="020F0502020204030204"/>
                <a:ea typeface="맑은 고딕" panose="020B0503020000020004" pitchFamily="34" charset="-127"/>
              </a:endParaRPr>
            </a:p>
          </p:txBody>
        </p:sp>
        <p:sp>
          <p:nvSpPr>
            <p:cNvPr id="8" name="Oval 7">
              <a:extLst>
                <a:ext uri="{FF2B5EF4-FFF2-40B4-BE49-F238E27FC236}">
                  <a16:creationId xmlns:a16="http://schemas.microsoft.com/office/drawing/2014/main" id="{07BF99DF-373A-4459-9372-080E80816061}"/>
                </a:ext>
              </a:extLst>
            </p:cNvPr>
            <p:cNvSpPr/>
            <p:nvPr/>
          </p:nvSpPr>
          <p:spPr>
            <a:xfrm>
              <a:off x="6428800" y="1243648"/>
              <a:ext cx="360040" cy="36004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sp>
          <p:nvSpPr>
            <p:cNvPr id="9" name="Oval 8">
              <a:extLst>
                <a:ext uri="{FF2B5EF4-FFF2-40B4-BE49-F238E27FC236}">
                  <a16:creationId xmlns:a16="http://schemas.microsoft.com/office/drawing/2014/main" id="{52F12AA3-9B58-4D27-856A-18EC05BFCB23}"/>
                </a:ext>
              </a:extLst>
            </p:cNvPr>
            <p:cNvSpPr/>
            <p:nvPr/>
          </p:nvSpPr>
          <p:spPr>
            <a:xfrm>
              <a:off x="4457554" y="1740856"/>
              <a:ext cx="360040" cy="36004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dirty="0">
                <a:solidFill>
                  <a:prstClr val="white"/>
                </a:solidFill>
                <a:latin typeface="Calibri" panose="020F0502020204030204"/>
                <a:ea typeface="맑은 고딕" panose="020B0503020000020004" pitchFamily="34" charset="-127"/>
              </a:endParaRPr>
            </a:p>
          </p:txBody>
        </p:sp>
        <p:sp>
          <p:nvSpPr>
            <p:cNvPr id="12" name="TextBox 11">
              <a:extLst>
                <a:ext uri="{FF2B5EF4-FFF2-40B4-BE49-F238E27FC236}">
                  <a16:creationId xmlns:a16="http://schemas.microsoft.com/office/drawing/2014/main" id="{F244F046-5651-4B33-99D3-15AD4F423AC1}"/>
                </a:ext>
              </a:extLst>
            </p:cNvPr>
            <p:cNvSpPr txBox="1"/>
            <p:nvPr/>
          </p:nvSpPr>
          <p:spPr>
            <a:xfrm>
              <a:off x="4713621" y="1471505"/>
              <a:ext cx="2159999" cy="1723549"/>
            </a:xfrm>
            <a:prstGeom prst="rect">
              <a:avLst/>
            </a:prstGeom>
            <a:noFill/>
          </p:spPr>
          <p:txBody>
            <a:bodyPr wrap="square" rtlCol="0">
              <a:spAutoFit/>
            </a:bodyPr>
            <a:lstStyle/>
            <a:p>
              <a:pPr algn="ctr" defTabSz="685800"/>
              <a:r>
                <a:rPr lang="en-US" b="1" dirty="0">
                  <a:solidFill>
                    <a:prstClr val="black"/>
                  </a:solidFill>
                  <a:latin typeface="Calibri" panose="020F0502020204030204"/>
                </a:rPr>
                <a:t>Customer</a:t>
              </a:r>
            </a:p>
            <a:p>
              <a:pPr algn="ctr" defTabSz="685800"/>
              <a:r>
                <a:rPr lang="en-US" sz="1200" dirty="0">
                  <a:solidFill>
                    <a:prstClr val="black"/>
                  </a:solidFill>
                  <a:latin typeface="Calibri" panose="020F0502020204030204"/>
                </a:rPr>
                <a:t>The current infrastructure needs to be supported by an </a:t>
              </a:r>
              <a:r>
                <a:rPr lang="en-US" sz="1200" b="1" dirty="0">
                  <a:solidFill>
                    <a:prstClr val="black"/>
                  </a:solidFill>
                  <a:latin typeface="Calibri" panose="020F0502020204030204"/>
                </a:rPr>
                <a:t>annual revenue </a:t>
              </a:r>
            </a:p>
            <a:p>
              <a:pPr algn="ctr" defTabSz="685800"/>
              <a:r>
                <a:rPr lang="en-US" sz="1200" b="1" dirty="0">
                  <a:solidFill>
                    <a:prstClr val="black"/>
                  </a:solidFill>
                  <a:latin typeface="Calibri" panose="020F0502020204030204"/>
                </a:rPr>
                <a:t>target </a:t>
              </a:r>
              <a:r>
                <a:rPr lang="en-US" sz="1200" dirty="0">
                  <a:solidFill>
                    <a:prstClr val="black"/>
                  </a:solidFill>
                  <a:latin typeface="Calibri" panose="020F0502020204030204"/>
                </a:rPr>
                <a:t>of $$$</a:t>
              </a:r>
            </a:p>
          </p:txBody>
        </p:sp>
        <p:sp>
          <p:nvSpPr>
            <p:cNvPr id="13" name="Block Arc 12">
              <a:extLst>
                <a:ext uri="{FF2B5EF4-FFF2-40B4-BE49-F238E27FC236}">
                  <a16:creationId xmlns:a16="http://schemas.microsoft.com/office/drawing/2014/main" id="{6742F206-43EA-426B-9760-DD88CE3BF16C}"/>
                </a:ext>
              </a:extLst>
            </p:cNvPr>
            <p:cNvSpPr/>
            <p:nvPr/>
          </p:nvSpPr>
          <p:spPr>
            <a:xfrm rot="5400000">
              <a:off x="4536320" y="1138314"/>
              <a:ext cx="2514600" cy="2359152"/>
            </a:xfrm>
            <a:prstGeom prst="blockArc">
              <a:avLst>
                <a:gd name="adj1" fmla="val 11864761"/>
                <a:gd name="adj2" fmla="val 20597355"/>
                <a:gd name="adj3" fmla="val 1016"/>
              </a:avLst>
            </a:pr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black"/>
                </a:solidFill>
                <a:latin typeface="Calibri" panose="020F0502020204030204"/>
                <a:ea typeface="맑은 고딕" panose="020B0503020000020004" pitchFamily="34" charset="-127"/>
              </a:endParaRPr>
            </a:p>
          </p:txBody>
        </p:sp>
      </p:grpSp>
      <p:sp>
        <p:nvSpPr>
          <p:cNvPr id="33" name="Rectangle: Rounded Corners 32">
            <a:extLst>
              <a:ext uri="{FF2B5EF4-FFF2-40B4-BE49-F238E27FC236}">
                <a16:creationId xmlns:a16="http://schemas.microsoft.com/office/drawing/2014/main" id="{19F066EA-8DE9-4636-9266-3DFACBD44CC8}"/>
              </a:ext>
            </a:extLst>
          </p:cNvPr>
          <p:cNvSpPr/>
          <p:nvPr/>
        </p:nvSpPr>
        <p:spPr>
          <a:xfrm>
            <a:off x="540000" y="1043476"/>
            <a:ext cx="1620000" cy="81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200" dirty="0">
                <a:solidFill>
                  <a:prstClr val="white"/>
                </a:solidFill>
                <a:latin typeface="Calibri" panose="020F0502020204030204"/>
              </a:rPr>
              <a:t>Customer Objective 1:</a:t>
            </a:r>
          </a:p>
          <a:p>
            <a:pPr defTabSz="685800"/>
            <a:r>
              <a:rPr lang="en-US" sz="1200" b="1" dirty="0">
                <a:solidFill>
                  <a:prstClr val="white"/>
                </a:solidFill>
                <a:latin typeface="Calibri" panose="020F0502020204030204"/>
              </a:rPr>
              <a:t>Retain recurring revenues</a:t>
            </a:r>
          </a:p>
        </p:txBody>
      </p:sp>
      <p:sp>
        <p:nvSpPr>
          <p:cNvPr id="37" name="Rectangle: Rounded Corners 36">
            <a:extLst>
              <a:ext uri="{FF2B5EF4-FFF2-40B4-BE49-F238E27FC236}">
                <a16:creationId xmlns:a16="http://schemas.microsoft.com/office/drawing/2014/main" id="{1E3923DB-52AE-4DDF-B4C3-9443060A4C3B}"/>
              </a:ext>
            </a:extLst>
          </p:cNvPr>
          <p:cNvSpPr/>
          <p:nvPr/>
        </p:nvSpPr>
        <p:spPr>
          <a:xfrm>
            <a:off x="7020000" y="1043476"/>
            <a:ext cx="1620000" cy="81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200" dirty="0">
                <a:solidFill>
                  <a:prstClr val="white"/>
                </a:solidFill>
                <a:latin typeface="Calibri" panose="020F0502020204030204"/>
              </a:rPr>
              <a:t>Customer Objective 2:</a:t>
            </a:r>
          </a:p>
          <a:p>
            <a:pPr defTabSz="685800"/>
            <a:r>
              <a:rPr lang="en-US" sz="1200" b="1" dirty="0">
                <a:solidFill>
                  <a:prstClr val="white"/>
                </a:solidFill>
                <a:latin typeface="Calibri" panose="020F0502020204030204"/>
              </a:rPr>
              <a:t>Meet new revenue target</a:t>
            </a:r>
          </a:p>
        </p:txBody>
      </p:sp>
      <p:sp>
        <p:nvSpPr>
          <p:cNvPr id="48" name="Rectangle: Rounded Corners 47">
            <a:extLst>
              <a:ext uri="{FF2B5EF4-FFF2-40B4-BE49-F238E27FC236}">
                <a16:creationId xmlns:a16="http://schemas.microsoft.com/office/drawing/2014/main" id="{25512359-A277-4B31-B087-A9E79B924636}"/>
              </a:ext>
            </a:extLst>
          </p:cNvPr>
          <p:cNvSpPr/>
          <p:nvPr/>
        </p:nvSpPr>
        <p:spPr>
          <a:xfrm>
            <a:off x="2267009" y="3440049"/>
            <a:ext cx="1080000" cy="108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en-US" sz="3600" b="1" dirty="0">
                <a:solidFill>
                  <a:prstClr val="white"/>
                </a:solidFill>
                <a:latin typeface="Calibri" panose="020F0502020204030204"/>
              </a:rPr>
              <a:t>x</a:t>
            </a:r>
          </a:p>
          <a:p>
            <a:pPr algn="ctr" defTabSz="685800"/>
            <a:r>
              <a:rPr lang="en-US" sz="1200" dirty="0">
                <a:solidFill>
                  <a:prstClr val="white"/>
                </a:solidFill>
                <a:latin typeface="Calibri" panose="020F0502020204030204"/>
              </a:rPr>
              <a:t>Weekly Proposal</a:t>
            </a:r>
          </a:p>
        </p:txBody>
      </p:sp>
      <p:sp>
        <p:nvSpPr>
          <p:cNvPr id="50" name="Rectangle: Rounded Corners 49">
            <a:extLst>
              <a:ext uri="{FF2B5EF4-FFF2-40B4-BE49-F238E27FC236}">
                <a16:creationId xmlns:a16="http://schemas.microsoft.com/office/drawing/2014/main" id="{51D5ECA8-ADE3-4153-A03D-B49ECC51E4F7}"/>
              </a:ext>
            </a:extLst>
          </p:cNvPr>
          <p:cNvSpPr/>
          <p:nvPr/>
        </p:nvSpPr>
        <p:spPr>
          <a:xfrm>
            <a:off x="3590256" y="3440049"/>
            <a:ext cx="1080000" cy="108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en-US" sz="3600" b="1" dirty="0">
                <a:solidFill>
                  <a:prstClr val="white"/>
                </a:solidFill>
                <a:latin typeface="Calibri" panose="020F0502020204030204"/>
              </a:rPr>
              <a:t>$y</a:t>
            </a:r>
            <a:endParaRPr lang="en-US" sz="3600" dirty="0">
              <a:solidFill>
                <a:prstClr val="white"/>
              </a:solidFill>
              <a:latin typeface="Calibri" panose="020F0502020204030204"/>
            </a:endParaRPr>
          </a:p>
          <a:p>
            <a:pPr algn="ctr" defTabSz="685800"/>
            <a:r>
              <a:rPr lang="en-US" sz="1200" dirty="0">
                <a:solidFill>
                  <a:prstClr val="white"/>
                </a:solidFill>
                <a:latin typeface="Calibri" panose="020F0502020204030204"/>
              </a:rPr>
              <a:t>Revenue per Proposal</a:t>
            </a:r>
          </a:p>
        </p:txBody>
      </p:sp>
      <p:sp>
        <p:nvSpPr>
          <p:cNvPr id="51" name="Rectangle: Rounded Corners 50">
            <a:extLst>
              <a:ext uri="{FF2B5EF4-FFF2-40B4-BE49-F238E27FC236}">
                <a16:creationId xmlns:a16="http://schemas.microsoft.com/office/drawing/2014/main" id="{3F0D7E7C-AE50-4FF9-A8CA-6BE01C5DFEEB}"/>
              </a:ext>
            </a:extLst>
          </p:cNvPr>
          <p:cNvSpPr/>
          <p:nvPr/>
        </p:nvSpPr>
        <p:spPr>
          <a:xfrm>
            <a:off x="4913504" y="3440049"/>
            <a:ext cx="1080000" cy="108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en-US" sz="3600" b="1" dirty="0">
                <a:solidFill>
                  <a:prstClr val="white"/>
                </a:solidFill>
                <a:latin typeface="Calibri" panose="020F0502020204030204"/>
              </a:rPr>
              <a:t>z%</a:t>
            </a:r>
          </a:p>
          <a:p>
            <a:pPr algn="ctr" defTabSz="685800"/>
            <a:r>
              <a:rPr lang="en-US" sz="1200" dirty="0">
                <a:solidFill>
                  <a:prstClr val="white"/>
                </a:solidFill>
                <a:latin typeface="Calibri" panose="020F0502020204030204"/>
              </a:rPr>
              <a:t>Closing</a:t>
            </a:r>
          </a:p>
          <a:p>
            <a:pPr algn="ctr" defTabSz="685800"/>
            <a:r>
              <a:rPr lang="en-US" sz="1200" dirty="0">
                <a:solidFill>
                  <a:prstClr val="white"/>
                </a:solidFill>
                <a:latin typeface="Calibri" panose="020F0502020204030204"/>
              </a:rPr>
              <a:t>Rate</a:t>
            </a:r>
          </a:p>
        </p:txBody>
      </p:sp>
      <p:sp>
        <p:nvSpPr>
          <p:cNvPr id="53" name="Rectangle: Rounded Corners 52">
            <a:extLst>
              <a:ext uri="{FF2B5EF4-FFF2-40B4-BE49-F238E27FC236}">
                <a16:creationId xmlns:a16="http://schemas.microsoft.com/office/drawing/2014/main" id="{7DBB3B1C-01C2-42B1-A329-EC16BD2B7CCB}"/>
              </a:ext>
            </a:extLst>
          </p:cNvPr>
          <p:cNvSpPr/>
          <p:nvPr/>
        </p:nvSpPr>
        <p:spPr>
          <a:xfrm>
            <a:off x="7560000" y="3440049"/>
            <a:ext cx="1080000" cy="108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en-US" sz="3600" b="1" dirty="0">
                <a:solidFill>
                  <a:prstClr val="white"/>
                </a:solidFill>
                <a:latin typeface="Calibri" panose="020F0502020204030204"/>
              </a:rPr>
              <a:t>$$$</a:t>
            </a:r>
          </a:p>
          <a:p>
            <a:pPr algn="ctr" defTabSz="685800"/>
            <a:r>
              <a:rPr lang="en-US" sz="1200" dirty="0">
                <a:solidFill>
                  <a:prstClr val="white"/>
                </a:solidFill>
                <a:latin typeface="Calibri" panose="020F0502020204030204"/>
              </a:rPr>
              <a:t>New Revenue Target</a:t>
            </a:r>
          </a:p>
        </p:txBody>
      </p:sp>
      <p:cxnSp>
        <p:nvCxnSpPr>
          <p:cNvPr id="68" name="Elbow Connector 31">
            <a:extLst>
              <a:ext uri="{FF2B5EF4-FFF2-40B4-BE49-F238E27FC236}">
                <a16:creationId xmlns:a16="http://schemas.microsoft.com/office/drawing/2014/main" id="{C859A1F1-58F6-4753-BA36-D781E0E7FC1A}"/>
              </a:ext>
            </a:extLst>
          </p:cNvPr>
          <p:cNvCxnSpPr>
            <a:cxnSpLocks/>
            <a:stCxn id="69" idx="6"/>
            <a:endCxn id="51" idx="0"/>
          </p:cNvCxnSpPr>
          <p:nvPr/>
        </p:nvCxnSpPr>
        <p:spPr>
          <a:xfrm flipH="1">
            <a:off x="5453504" y="1782240"/>
            <a:ext cx="224499" cy="1657809"/>
          </a:xfrm>
          <a:prstGeom prst="bentConnector4">
            <a:avLst>
              <a:gd name="adj1" fmla="val -450947"/>
              <a:gd name="adj2" fmla="val 92485"/>
            </a:avLst>
          </a:prstGeom>
          <a:ln w="38100">
            <a:solidFill>
              <a:schemeClr val="accent4"/>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69" name="Oval 68">
            <a:extLst>
              <a:ext uri="{FF2B5EF4-FFF2-40B4-BE49-F238E27FC236}">
                <a16:creationId xmlns:a16="http://schemas.microsoft.com/office/drawing/2014/main" id="{B60CC25D-4D48-45FF-AAEB-15288806485D}"/>
              </a:ext>
            </a:extLst>
          </p:cNvPr>
          <p:cNvSpPr/>
          <p:nvPr/>
        </p:nvSpPr>
        <p:spPr>
          <a:xfrm>
            <a:off x="5407973" y="1647225"/>
            <a:ext cx="270030" cy="2700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cxnSp>
        <p:nvCxnSpPr>
          <p:cNvPr id="70" name="Elbow Connector 31">
            <a:extLst>
              <a:ext uri="{FF2B5EF4-FFF2-40B4-BE49-F238E27FC236}">
                <a16:creationId xmlns:a16="http://schemas.microsoft.com/office/drawing/2014/main" id="{BAAFBC03-133C-4B28-BEC4-9C802D94DF1C}"/>
              </a:ext>
            </a:extLst>
          </p:cNvPr>
          <p:cNvCxnSpPr>
            <a:cxnSpLocks/>
            <a:stCxn id="71" idx="6"/>
            <a:endCxn id="50" idx="0"/>
          </p:cNvCxnSpPr>
          <p:nvPr/>
        </p:nvCxnSpPr>
        <p:spPr>
          <a:xfrm flipH="1">
            <a:off x="4130256" y="2384221"/>
            <a:ext cx="1436438" cy="1055828"/>
          </a:xfrm>
          <a:prstGeom prst="bentConnector4">
            <a:avLst>
              <a:gd name="adj1" fmla="val -21882"/>
              <a:gd name="adj2" fmla="val 73019"/>
            </a:avLst>
          </a:prstGeom>
          <a:ln w="38100">
            <a:solidFill>
              <a:schemeClr val="accent4"/>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BF39DBD2-91D3-4FA5-8CE4-276B828F17A1}"/>
              </a:ext>
            </a:extLst>
          </p:cNvPr>
          <p:cNvSpPr/>
          <p:nvPr/>
        </p:nvSpPr>
        <p:spPr>
          <a:xfrm>
            <a:off x="5296664" y="2249206"/>
            <a:ext cx="270030" cy="2700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cxnSp>
        <p:nvCxnSpPr>
          <p:cNvPr id="72" name="Elbow Connector 31">
            <a:extLst>
              <a:ext uri="{FF2B5EF4-FFF2-40B4-BE49-F238E27FC236}">
                <a16:creationId xmlns:a16="http://schemas.microsoft.com/office/drawing/2014/main" id="{23D8C9EF-D277-4BA4-AC7B-5CCFFD4B8DA6}"/>
              </a:ext>
            </a:extLst>
          </p:cNvPr>
          <p:cNvCxnSpPr>
            <a:cxnSpLocks/>
            <a:stCxn id="73" idx="4"/>
            <a:endCxn id="48" idx="0"/>
          </p:cNvCxnSpPr>
          <p:nvPr/>
        </p:nvCxnSpPr>
        <p:spPr>
          <a:xfrm rot="5400000">
            <a:off x="3688232" y="2011401"/>
            <a:ext cx="547425" cy="2309872"/>
          </a:xfrm>
          <a:prstGeom prst="bentConnector3">
            <a:avLst>
              <a:gd name="adj1" fmla="val 24646"/>
            </a:avLst>
          </a:prstGeom>
          <a:ln w="38100">
            <a:solidFill>
              <a:schemeClr val="accent4"/>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F3E68B2A-42D8-46AC-8EE0-C45C97248E62}"/>
              </a:ext>
            </a:extLst>
          </p:cNvPr>
          <p:cNvSpPr/>
          <p:nvPr/>
        </p:nvSpPr>
        <p:spPr>
          <a:xfrm>
            <a:off x="4981865" y="2622594"/>
            <a:ext cx="270030" cy="2700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ko-KR" altLang="en-US" sz="2025">
              <a:solidFill>
                <a:prstClr val="white"/>
              </a:solidFill>
              <a:latin typeface="Calibri" panose="020F0502020204030204"/>
              <a:ea typeface="맑은 고딕" panose="020B0503020000020004" pitchFamily="34" charset="-127"/>
            </a:endParaRPr>
          </a:p>
        </p:txBody>
      </p:sp>
      <p:sp>
        <p:nvSpPr>
          <p:cNvPr id="75" name="Rectangle 74">
            <a:extLst>
              <a:ext uri="{FF2B5EF4-FFF2-40B4-BE49-F238E27FC236}">
                <a16:creationId xmlns:a16="http://schemas.microsoft.com/office/drawing/2014/main" id="{F22018C2-9E4E-4EDC-A025-3E21FF395D59}"/>
              </a:ext>
            </a:extLst>
          </p:cNvPr>
          <p:cNvSpPr/>
          <p:nvPr/>
        </p:nvSpPr>
        <p:spPr>
          <a:xfrm>
            <a:off x="540000" y="1877477"/>
            <a:ext cx="1620000" cy="2677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algn="just" defTabSz="685800"/>
            <a:r>
              <a:rPr lang="en-US" altLang="ko-KR" sz="1200" dirty="0">
                <a:solidFill>
                  <a:prstClr val="black"/>
                </a:solidFill>
                <a:latin typeface="Calibri" panose="020F0502020204030204"/>
                <a:ea typeface="맑은 고딕" panose="020B0503020000020004" pitchFamily="34" charset="-127"/>
                <a:cs typeface="Arial" pitchFamily="34" charset="0"/>
              </a:rPr>
              <a:t>Over time, part of the recurring revenues may no longer exist or become unprofitable.</a:t>
            </a:r>
          </a:p>
          <a:p>
            <a:pPr algn="just" defTabSz="685800"/>
            <a:endParaRPr lang="en-US" altLang="ko-KR" sz="1200" dirty="0">
              <a:solidFill>
                <a:prstClr val="black"/>
              </a:solidFill>
              <a:latin typeface="Calibri" panose="020F0502020204030204"/>
              <a:ea typeface="맑은 고딕" panose="020B0503020000020004" pitchFamily="34" charset="-127"/>
              <a:cs typeface="Arial" pitchFamily="34" charset="0"/>
            </a:endParaRPr>
          </a:p>
          <a:p>
            <a:pPr algn="just" defTabSz="685800"/>
            <a:r>
              <a:rPr lang="en-US" altLang="ko-KR" sz="1200" dirty="0">
                <a:solidFill>
                  <a:prstClr val="black"/>
                </a:solidFill>
                <a:latin typeface="Calibri" panose="020F0502020204030204"/>
                <a:ea typeface="맑은 고딕" panose="020B0503020000020004" pitchFamily="34" charset="-127"/>
                <a:cs typeface="Arial" pitchFamily="34" charset="0"/>
              </a:rPr>
              <a:t>Hence </a:t>
            </a:r>
            <a:r>
              <a:rPr lang="en-US" altLang="ko-KR" sz="1200" b="1" dirty="0">
                <a:solidFill>
                  <a:prstClr val="black"/>
                </a:solidFill>
                <a:latin typeface="Calibri" panose="020F0502020204030204"/>
                <a:ea typeface="맑은 고딕" panose="020B0503020000020004" pitchFamily="34" charset="-127"/>
                <a:cs typeface="Arial" pitchFamily="34" charset="0"/>
              </a:rPr>
              <a:t>annual new revenue target </a:t>
            </a:r>
            <a:r>
              <a:rPr lang="en-US" altLang="ko-KR" sz="1200" dirty="0">
                <a:solidFill>
                  <a:prstClr val="black"/>
                </a:solidFill>
                <a:latin typeface="Calibri" panose="020F0502020204030204"/>
                <a:ea typeface="맑은 고딕" panose="020B0503020000020004" pitchFamily="34" charset="-127"/>
                <a:cs typeface="Arial" pitchFamily="34" charset="0"/>
              </a:rPr>
              <a:t>is set equal to the </a:t>
            </a:r>
            <a:r>
              <a:rPr lang="en-US" altLang="ko-KR" sz="1200" b="1" dirty="0">
                <a:solidFill>
                  <a:prstClr val="black"/>
                </a:solidFill>
                <a:latin typeface="Calibri" panose="020F0502020204030204"/>
                <a:ea typeface="맑은 고딕" panose="020B0503020000020004" pitchFamily="34" charset="-127"/>
                <a:cs typeface="Arial" pitchFamily="34" charset="0"/>
              </a:rPr>
              <a:t>annual revenue target</a:t>
            </a:r>
            <a:r>
              <a:rPr lang="en-US" altLang="ko-KR" sz="1200" dirty="0">
                <a:solidFill>
                  <a:prstClr val="black"/>
                </a:solidFill>
                <a:latin typeface="Calibri" panose="020F0502020204030204"/>
                <a:ea typeface="맑은 고딕" panose="020B0503020000020004" pitchFamily="34" charset="-127"/>
                <a:cs typeface="Arial" pitchFamily="34" charset="0"/>
              </a:rPr>
              <a:t>. </a:t>
            </a:r>
          </a:p>
          <a:p>
            <a:pPr algn="just" defTabSz="685800"/>
            <a:endParaRPr lang="en-US" altLang="ko-KR" sz="1200" dirty="0">
              <a:solidFill>
                <a:prstClr val="black"/>
              </a:solidFill>
              <a:latin typeface="Calibri" panose="020F0502020204030204"/>
              <a:ea typeface="맑은 고딕" panose="020B0503020000020004" pitchFamily="34" charset="-127"/>
              <a:cs typeface="Arial" pitchFamily="34" charset="0"/>
            </a:endParaRPr>
          </a:p>
          <a:p>
            <a:pPr algn="just" defTabSz="685800"/>
            <a:r>
              <a:rPr lang="en-US" altLang="ko-KR" sz="1200" dirty="0">
                <a:solidFill>
                  <a:prstClr val="black"/>
                </a:solidFill>
                <a:latin typeface="Calibri" panose="020F0502020204030204"/>
                <a:ea typeface="맑은 고딕" panose="020B0503020000020004" pitchFamily="34" charset="-127"/>
                <a:cs typeface="Arial" pitchFamily="34" charset="0"/>
              </a:rPr>
              <a:t>If </a:t>
            </a:r>
            <a:r>
              <a:rPr lang="en-US" altLang="ko-KR" sz="1200" b="1" dirty="0">
                <a:solidFill>
                  <a:prstClr val="black"/>
                </a:solidFill>
                <a:latin typeface="Calibri" panose="020F0502020204030204"/>
                <a:ea typeface="맑은 고딕" panose="020B0503020000020004" pitchFamily="34" charset="-127"/>
                <a:cs typeface="Arial" pitchFamily="34" charset="0"/>
              </a:rPr>
              <a:t>annual new revenue target </a:t>
            </a:r>
            <a:r>
              <a:rPr lang="en-US" altLang="ko-KR" sz="1200" dirty="0">
                <a:solidFill>
                  <a:prstClr val="black"/>
                </a:solidFill>
                <a:latin typeface="Calibri" panose="020F0502020204030204"/>
                <a:ea typeface="맑은 고딕" panose="020B0503020000020004" pitchFamily="34" charset="-127"/>
                <a:cs typeface="Arial" pitchFamily="34" charset="0"/>
              </a:rPr>
              <a:t>is achieved, </a:t>
            </a:r>
            <a:r>
              <a:rPr lang="en-US" altLang="ko-KR" sz="1200" b="1" dirty="0">
                <a:solidFill>
                  <a:prstClr val="black"/>
                </a:solidFill>
                <a:latin typeface="Calibri" panose="020F0502020204030204"/>
                <a:ea typeface="맑은 고딕" panose="020B0503020000020004" pitchFamily="34" charset="-127"/>
                <a:cs typeface="Arial" pitchFamily="34" charset="0"/>
              </a:rPr>
              <a:t>annual revenue target </a:t>
            </a:r>
            <a:r>
              <a:rPr lang="en-US" altLang="ko-KR" sz="1200" dirty="0">
                <a:solidFill>
                  <a:prstClr val="black"/>
                </a:solidFill>
                <a:latin typeface="Calibri" panose="020F0502020204030204"/>
                <a:ea typeface="맑은 고딕" panose="020B0503020000020004" pitchFamily="34" charset="-127"/>
                <a:cs typeface="Arial" pitchFamily="34" charset="0"/>
              </a:rPr>
              <a:t>will be exceeded.</a:t>
            </a:r>
            <a:endParaRPr lang="ko-KR" altLang="en-US" sz="1200" dirty="0">
              <a:solidFill>
                <a:prstClr val="black"/>
              </a:solidFill>
              <a:latin typeface="Calibri" panose="020F0502020204030204"/>
              <a:ea typeface="맑은 고딕" panose="020B0503020000020004" pitchFamily="34" charset="-127"/>
              <a:cs typeface="Arial" pitchFamily="34" charset="0"/>
            </a:endParaRPr>
          </a:p>
        </p:txBody>
      </p:sp>
      <p:sp>
        <p:nvSpPr>
          <p:cNvPr id="88" name="Rectangle 87">
            <a:extLst>
              <a:ext uri="{FF2B5EF4-FFF2-40B4-BE49-F238E27FC236}">
                <a16:creationId xmlns:a16="http://schemas.microsoft.com/office/drawing/2014/main" id="{768FC4C9-B714-4FBE-BB67-862B14D786CA}"/>
              </a:ext>
            </a:extLst>
          </p:cNvPr>
          <p:cNvSpPr/>
          <p:nvPr/>
        </p:nvSpPr>
        <p:spPr>
          <a:xfrm>
            <a:off x="7020000" y="1877478"/>
            <a:ext cx="1620000" cy="17444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defTabSz="685800"/>
            <a:r>
              <a:rPr lang="en-US" altLang="ko-KR" sz="1200" dirty="0">
                <a:solidFill>
                  <a:prstClr val="black"/>
                </a:solidFill>
                <a:latin typeface="Calibri" panose="020F0502020204030204"/>
                <a:ea typeface="맑은 고딕" panose="020B0503020000020004" pitchFamily="34" charset="-127"/>
                <a:cs typeface="Arial" pitchFamily="34" charset="0"/>
              </a:rPr>
              <a:t>New target revenue is split into weekly activity and efficiency measures to achieve </a:t>
            </a:r>
            <a:r>
              <a:rPr lang="en-US" altLang="ko-KR" sz="1200" b="1" dirty="0">
                <a:solidFill>
                  <a:prstClr val="black"/>
                </a:solidFill>
                <a:latin typeface="Calibri" panose="020F0502020204030204"/>
                <a:ea typeface="맑은 고딕" panose="020B0503020000020004" pitchFamily="34" charset="-127"/>
                <a:cs typeface="Arial" pitchFamily="34" charset="0"/>
              </a:rPr>
              <a:t>annual new revenue target </a:t>
            </a:r>
            <a:r>
              <a:rPr lang="en-US" altLang="ko-KR" sz="1200" dirty="0">
                <a:solidFill>
                  <a:prstClr val="black"/>
                </a:solidFill>
                <a:latin typeface="Calibri" panose="020F0502020204030204"/>
                <a:ea typeface="맑은 고딕" panose="020B0503020000020004" pitchFamily="34" charset="-127"/>
                <a:cs typeface="Arial" pitchFamily="34" charset="0"/>
              </a:rPr>
              <a:t>of $$$.</a:t>
            </a:r>
          </a:p>
        </p:txBody>
      </p:sp>
      <p:sp>
        <p:nvSpPr>
          <p:cNvPr id="96" name="Rectangle: Rounded Corners 95">
            <a:extLst>
              <a:ext uri="{FF2B5EF4-FFF2-40B4-BE49-F238E27FC236}">
                <a16:creationId xmlns:a16="http://schemas.microsoft.com/office/drawing/2014/main" id="{17FFDF1C-5ED1-4CA1-8D02-CBCE52CE829C}"/>
              </a:ext>
            </a:extLst>
          </p:cNvPr>
          <p:cNvSpPr/>
          <p:nvPr/>
        </p:nvSpPr>
        <p:spPr>
          <a:xfrm>
            <a:off x="6236751" y="3440049"/>
            <a:ext cx="1080000" cy="1080000"/>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en-US" sz="3600" b="1" dirty="0">
                <a:solidFill>
                  <a:prstClr val="black"/>
                </a:solidFill>
                <a:latin typeface="Calibri" panose="020F0502020204030204"/>
              </a:rPr>
              <a:t>50</a:t>
            </a:r>
          </a:p>
          <a:p>
            <a:pPr algn="ctr" defTabSz="685800"/>
            <a:r>
              <a:rPr lang="en-US" sz="1200" dirty="0">
                <a:solidFill>
                  <a:prstClr val="black"/>
                </a:solidFill>
                <a:latin typeface="Calibri" panose="020F0502020204030204"/>
              </a:rPr>
              <a:t>Weeks</a:t>
            </a:r>
            <a:endParaRPr lang="en-US" sz="3600" dirty="0">
              <a:solidFill>
                <a:prstClr val="black"/>
              </a:solidFill>
              <a:latin typeface="Calibri" panose="020F0502020204030204"/>
            </a:endParaRPr>
          </a:p>
        </p:txBody>
      </p:sp>
      <p:sp>
        <p:nvSpPr>
          <p:cNvPr id="104" name="Multiplication Sign 103">
            <a:extLst>
              <a:ext uri="{FF2B5EF4-FFF2-40B4-BE49-F238E27FC236}">
                <a16:creationId xmlns:a16="http://schemas.microsoft.com/office/drawing/2014/main" id="{E04733A7-6870-4EDA-B4FD-903ADA8A2A5D}"/>
              </a:ext>
            </a:extLst>
          </p:cNvPr>
          <p:cNvSpPr/>
          <p:nvPr/>
        </p:nvSpPr>
        <p:spPr>
          <a:xfrm>
            <a:off x="3198632" y="3710049"/>
            <a:ext cx="540000" cy="540000"/>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MY" sz="1350">
              <a:solidFill>
                <a:prstClr val="white"/>
              </a:solidFill>
              <a:latin typeface="Calibri" panose="020F0502020204030204"/>
            </a:endParaRPr>
          </a:p>
        </p:txBody>
      </p:sp>
      <p:sp>
        <p:nvSpPr>
          <p:cNvPr id="105" name="Multiplication Sign 104">
            <a:extLst>
              <a:ext uri="{FF2B5EF4-FFF2-40B4-BE49-F238E27FC236}">
                <a16:creationId xmlns:a16="http://schemas.microsoft.com/office/drawing/2014/main" id="{368E48BE-B2E3-4AE4-96B7-DEDD0BBEADB6}"/>
              </a:ext>
            </a:extLst>
          </p:cNvPr>
          <p:cNvSpPr/>
          <p:nvPr/>
        </p:nvSpPr>
        <p:spPr>
          <a:xfrm>
            <a:off x="4521880" y="3710049"/>
            <a:ext cx="540000" cy="540000"/>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MY" sz="1350">
              <a:solidFill>
                <a:prstClr val="white"/>
              </a:solidFill>
              <a:latin typeface="Calibri" panose="020F0502020204030204"/>
            </a:endParaRPr>
          </a:p>
        </p:txBody>
      </p:sp>
      <p:sp>
        <p:nvSpPr>
          <p:cNvPr id="106" name="Multiplication Sign 105">
            <a:extLst>
              <a:ext uri="{FF2B5EF4-FFF2-40B4-BE49-F238E27FC236}">
                <a16:creationId xmlns:a16="http://schemas.microsoft.com/office/drawing/2014/main" id="{601664DB-62E1-47BD-8150-B5ABC5B608A3}"/>
              </a:ext>
            </a:extLst>
          </p:cNvPr>
          <p:cNvSpPr/>
          <p:nvPr/>
        </p:nvSpPr>
        <p:spPr>
          <a:xfrm>
            <a:off x="5845127" y="3710049"/>
            <a:ext cx="540000" cy="540000"/>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MY" sz="1350">
              <a:solidFill>
                <a:prstClr val="white"/>
              </a:solidFill>
              <a:latin typeface="Calibri" panose="020F0502020204030204"/>
            </a:endParaRPr>
          </a:p>
        </p:txBody>
      </p:sp>
      <p:sp>
        <p:nvSpPr>
          <p:cNvPr id="107" name="Equals 106">
            <a:extLst>
              <a:ext uri="{FF2B5EF4-FFF2-40B4-BE49-F238E27FC236}">
                <a16:creationId xmlns:a16="http://schemas.microsoft.com/office/drawing/2014/main" id="{DF90382E-2701-466F-A9E9-69878CFC9A0B}"/>
              </a:ext>
            </a:extLst>
          </p:cNvPr>
          <p:cNvSpPr/>
          <p:nvPr/>
        </p:nvSpPr>
        <p:spPr>
          <a:xfrm>
            <a:off x="7168375" y="3710049"/>
            <a:ext cx="540000" cy="540000"/>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MY" sz="1350">
              <a:solidFill>
                <a:prstClr val="white"/>
              </a:solidFill>
              <a:latin typeface="Calibri" panose="020F0502020204030204"/>
            </a:endParaRPr>
          </a:p>
        </p:txBody>
      </p:sp>
      <p:sp>
        <p:nvSpPr>
          <p:cNvPr id="31" name="Rectangle 30">
            <a:extLst>
              <a:ext uri="{FF2B5EF4-FFF2-40B4-BE49-F238E27FC236}">
                <a16:creationId xmlns:a16="http://schemas.microsoft.com/office/drawing/2014/main" id="{132D04FA-F603-4C3F-8C90-84BC495590D7}"/>
              </a:ext>
            </a:extLst>
          </p:cNvPr>
          <p:cNvSpPr/>
          <p:nvPr/>
        </p:nvSpPr>
        <p:spPr>
          <a:xfrm>
            <a:off x="0" y="0"/>
            <a:ext cx="54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MY" sz="1350">
              <a:solidFill>
                <a:prstClr val="white"/>
              </a:solidFill>
              <a:latin typeface="Calibri" panose="020F0502020204030204"/>
            </a:endParaRPr>
          </a:p>
        </p:txBody>
      </p:sp>
    </p:spTree>
    <p:extLst>
      <p:ext uri="{BB962C8B-B14F-4D97-AF65-F5344CB8AC3E}">
        <p14:creationId xmlns:p14="http://schemas.microsoft.com/office/powerpoint/2010/main" val="3247450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EE4BF4B-DA6E-4EE9-8721-E1D187621BC5}"/>
              </a:ext>
            </a:extLst>
          </p:cNvPr>
          <p:cNvSpPr/>
          <p:nvPr/>
        </p:nvSpPr>
        <p:spPr>
          <a:xfrm>
            <a:off x="0" y="0"/>
            <a:ext cx="54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MY" sz="1350">
              <a:solidFill>
                <a:prstClr val="white"/>
              </a:solidFill>
              <a:latin typeface="Calibri" panose="020F0502020204030204"/>
            </a:endParaRPr>
          </a:p>
        </p:txBody>
      </p:sp>
      <p:sp>
        <p:nvSpPr>
          <p:cNvPr id="9" name="TextBox 8">
            <a:extLst>
              <a:ext uri="{FF2B5EF4-FFF2-40B4-BE49-F238E27FC236}">
                <a16:creationId xmlns:a16="http://schemas.microsoft.com/office/drawing/2014/main" id="{25C0E327-178D-4D25-BA93-F7B6ABF8CFAE}"/>
              </a:ext>
            </a:extLst>
          </p:cNvPr>
          <p:cNvSpPr txBox="1"/>
          <p:nvPr/>
        </p:nvSpPr>
        <p:spPr>
          <a:xfrm>
            <a:off x="540000" y="0"/>
            <a:ext cx="5018814" cy="540000"/>
          </a:xfrm>
          <a:prstGeom prst="rect">
            <a:avLst/>
          </a:prstGeom>
          <a:noFill/>
        </p:spPr>
        <p:txBody>
          <a:bodyPr wrap="square" rtlCol="0" anchor="ctr">
            <a:noAutofit/>
          </a:bodyPr>
          <a:lstStyle/>
          <a:p>
            <a:pPr defTabSz="685800"/>
            <a:r>
              <a:rPr lang="en-MY" b="1" dirty="0">
                <a:solidFill>
                  <a:prstClr val="black"/>
                </a:solidFill>
                <a:latin typeface="Calibri" panose="020F0502020204030204"/>
              </a:rPr>
              <a:t>Opportunity Management Playbook</a:t>
            </a:r>
          </a:p>
        </p:txBody>
      </p:sp>
      <p:sp>
        <p:nvSpPr>
          <p:cNvPr id="24" name="Content Placeholder 23">
            <a:extLst>
              <a:ext uri="{FF2B5EF4-FFF2-40B4-BE49-F238E27FC236}">
                <a16:creationId xmlns:a16="http://schemas.microsoft.com/office/drawing/2014/main" id="{037DC08F-6F32-4EA8-AE0E-A0B88CA8509F}"/>
              </a:ext>
            </a:extLst>
          </p:cNvPr>
          <p:cNvSpPr>
            <a:spLocks noGrp="1"/>
          </p:cNvSpPr>
          <p:nvPr>
            <p:ph sz="half" idx="1"/>
          </p:nvPr>
        </p:nvSpPr>
        <p:spPr>
          <a:xfrm>
            <a:off x="628650" y="672123"/>
            <a:ext cx="7886700" cy="3263504"/>
          </a:xfrm>
        </p:spPr>
        <p:txBody>
          <a:bodyPr vert="horz" lIns="68580" tIns="34290" rIns="68580" bIns="34290" rtlCol="0" anchor="t">
            <a:noAutofit/>
          </a:bodyPr>
          <a:lstStyle/>
          <a:p>
            <a:pPr marL="0" indent="0" algn="just">
              <a:lnSpc>
                <a:spcPct val="100000"/>
              </a:lnSpc>
              <a:spcBef>
                <a:spcPts val="450"/>
              </a:spcBef>
              <a:buNone/>
            </a:pPr>
            <a:r>
              <a:rPr lang="en-GB" sz="1350" dirty="0">
                <a:latin typeface="Calibri" panose="020F0502020204030204" pitchFamily="34" charset="0"/>
                <a:ea typeface="DengXian" panose="02010600030101010101" pitchFamily="2" charset="-122"/>
                <a:cs typeface="Calibri" panose="020F0502020204030204" pitchFamily="34" charset="0"/>
              </a:rPr>
              <a:t>This opportunity management playbook contains all the pieces and parts that make up the company’s go-to approach to manage business development opportunities i.e. how to turn ideas into revenues. </a:t>
            </a:r>
          </a:p>
          <a:p>
            <a:pPr marL="0" indent="0" algn="just">
              <a:lnSpc>
                <a:spcPct val="100000"/>
              </a:lnSpc>
              <a:spcBef>
                <a:spcPts val="450"/>
              </a:spcBef>
              <a:buNone/>
            </a:pPr>
            <a:endParaRPr lang="en-GB" sz="1350" dirty="0">
              <a:latin typeface="Calibri" panose="020F0502020204030204" pitchFamily="34" charset="0"/>
              <a:ea typeface="DengXian" panose="02010600030101010101" pitchFamily="2" charset="-122"/>
              <a:cs typeface="Calibri" panose="020F0502020204030204" pitchFamily="34" charset="0"/>
            </a:endParaRPr>
          </a:p>
          <a:p>
            <a:pPr marL="0" indent="0" algn="just">
              <a:lnSpc>
                <a:spcPct val="100000"/>
              </a:lnSpc>
              <a:spcBef>
                <a:spcPts val="450"/>
              </a:spcBef>
              <a:buNone/>
            </a:pPr>
            <a:r>
              <a:rPr lang="en-GB" sz="1350" dirty="0">
                <a:latin typeface="Calibri" panose="020F0502020204030204" pitchFamily="34" charset="0"/>
                <a:ea typeface="DengXian" panose="02010600030101010101" pitchFamily="2" charset="-122"/>
                <a:cs typeface="Calibri" panose="020F0502020204030204" pitchFamily="34" charset="0"/>
              </a:rPr>
              <a:t>It is a plan setting out predetermined responses worked out ahead of time.</a:t>
            </a:r>
          </a:p>
          <a:p>
            <a:pPr marL="0" indent="0" algn="just">
              <a:lnSpc>
                <a:spcPct val="100000"/>
              </a:lnSpc>
              <a:spcBef>
                <a:spcPts val="450"/>
              </a:spcBef>
              <a:buNone/>
            </a:pPr>
            <a:endParaRPr lang="en-GB" sz="1350" dirty="0">
              <a:latin typeface="Calibri" panose="020F0502020204030204" pitchFamily="34" charset="0"/>
              <a:ea typeface="DengXian" panose="02010600030101010101" pitchFamily="2" charset="-122"/>
              <a:cs typeface="Calibri" panose="020F0502020204030204" pitchFamily="34" charset="0"/>
            </a:endParaRPr>
          </a:p>
          <a:p>
            <a:pPr marL="0" indent="0" algn="just">
              <a:lnSpc>
                <a:spcPct val="100000"/>
              </a:lnSpc>
              <a:spcBef>
                <a:spcPts val="450"/>
              </a:spcBef>
              <a:buNone/>
            </a:pPr>
            <a:r>
              <a:rPr lang="en-GB" sz="1350" dirty="0">
                <a:latin typeface="Calibri" panose="020F0502020204030204" pitchFamily="34" charset="0"/>
                <a:ea typeface="DengXian" panose="02010600030101010101" pitchFamily="2" charset="-122"/>
                <a:cs typeface="Calibri" panose="020F0502020204030204" pitchFamily="34" charset="0"/>
              </a:rPr>
              <a:t>It is a guidance. It is not expected that everyone memorize the playbook by heart and execute exactly.</a:t>
            </a:r>
          </a:p>
          <a:p>
            <a:pPr marL="0" indent="0" algn="just">
              <a:lnSpc>
                <a:spcPct val="100000"/>
              </a:lnSpc>
              <a:spcBef>
                <a:spcPts val="450"/>
              </a:spcBef>
              <a:buNone/>
            </a:pPr>
            <a:endParaRPr lang="en-GB" sz="1350" dirty="0">
              <a:latin typeface="Calibri" panose="020F0502020204030204" pitchFamily="34" charset="0"/>
              <a:ea typeface="DengXian" panose="02010600030101010101" pitchFamily="2" charset="-122"/>
              <a:cs typeface="Calibri" panose="020F0502020204030204" pitchFamily="34" charset="0"/>
            </a:endParaRPr>
          </a:p>
          <a:p>
            <a:pPr marL="0" indent="0" algn="just">
              <a:lnSpc>
                <a:spcPct val="100000"/>
              </a:lnSpc>
              <a:spcBef>
                <a:spcPts val="450"/>
              </a:spcBef>
              <a:buNone/>
            </a:pPr>
            <a:r>
              <a:rPr lang="en-GB" sz="1350" dirty="0">
                <a:latin typeface="Calibri" panose="020F0502020204030204" pitchFamily="34" charset="0"/>
                <a:ea typeface="DengXian" panose="02010600030101010101" pitchFamily="2" charset="-122"/>
                <a:cs typeface="Calibri" panose="020F0502020204030204" pitchFamily="34" charset="0"/>
              </a:rPr>
              <a:t>There are three stages in the process of managing business opportunity:</a:t>
            </a:r>
          </a:p>
          <a:p>
            <a:pPr marL="0" indent="0" algn="just">
              <a:lnSpc>
                <a:spcPct val="100000"/>
              </a:lnSpc>
              <a:spcBef>
                <a:spcPts val="450"/>
              </a:spcBef>
              <a:buNone/>
            </a:pPr>
            <a:r>
              <a:rPr lang="en-GB" sz="1350" dirty="0">
                <a:latin typeface="Calibri" panose="020F0502020204030204" pitchFamily="34" charset="0"/>
                <a:ea typeface="DengXian" panose="02010600030101010101" pitchFamily="2" charset="-122"/>
                <a:cs typeface="Calibri" panose="020F0502020204030204" pitchFamily="34" charset="0"/>
              </a:rPr>
              <a:t>Stage 1: Identify Opportunity</a:t>
            </a:r>
          </a:p>
          <a:p>
            <a:pPr marL="0" indent="0" algn="just">
              <a:lnSpc>
                <a:spcPct val="100000"/>
              </a:lnSpc>
              <a:spcBef>
                <a:spcPts val="450"/>
              </a:spcBef>
              <a:buNone/>
            </a:pPr>
            <a:r>
              <a:rPr lang="en-GB" sz="1350" b="1" dirty="0">
                <a:latin typeface="Calibri" panose="020F0502020204030204" pitchFamily="34" charset="0"/>
                <a:ea typeface="DengXian" panose="02010600030101010101" pitchFamily="2" charset="-122"/>
                <a:cs typeface="Calibri" panose="020F0502020204030204" pitchFamily="34" charset="0"/>
              </a:rPr>
              <a:t>Stage 2: Execute Sales</a:t>
            </a:r>
          </a:p>
          <a:p>
            <a:pPr marL="0" indent="0" algn="just">
              <a:lnSpc>
                <a:spcPct val="100000"/>
              </a:lnSpc>
              <a:spcBef>
                <a:spcPts val="450"/>
              </a:spcBef>
              <a:buNone/>
            </a:pPr>
            <a:r>
              <a:rPr lang="en-GB" sz="1350" dirty="0">
                <a:latin typeface="Calibri" panose="020F0502020204030204" pitchFamily="34" charset="0"/>
                <a:ea typeface="DengXian" panose="02010600030101010101" pitchFamily="2" charset="-122"/>
                <a:cs typeface="Calibri" panose="020F0502020204030204" pitchFamily="34" charset="0"/>
              </a:rPr>
              <a:t>Stage 3: Expand Opportunity</a:t>
            </a:r>
          </a:p>
          <a:p>
            <a:pPr marL="0" indent="0" algn="just">
              <a:lnSpc>
                <a:spcPct val="100000"/>
              </a:lnSpc>
              <a:spcBef>
                <a:spcPts val="450"/>
              </a:spcBef>
              <a:buNone/>
            </a:pPr>
            <a:endParaRPr lang="en-GB" sz="1350" dirty="0">
              <a:latin typeface="Calibri" panose="020F0502020204030204" pitchFamily="34" charset="0"/>
              <a:ea typeface="DengXian" panose="02010600030101010101" pitchFamily="2" charset="-122"/>
              <a:cs typeface="Calibri" panose="020F0502020204030204" pitchFamily="34" charset="0"/>
            </a:endParaRPr>
          </a:p>
          <a:p>
            <a:pPr marL="0" indent="0" algn="just">
              <a:lnSpc>
                <a:spcPct val="100000"/>
              </a:lnSpc>
              <a:spcBef>
                <a:spcPts val="450"/>
              </a:spcBef>
              <a:buNone/>
            </a:pPr>
            <a:r>
              <a:rPr lang="en-GB" sz="1350" dirty="0">
                <a:latin typeface="Calibri" panose="020F0502020204030204" pitchFamily="34" charset="0"/>
                <a:ea typeface="DengXian" panose="02010600030101010101" pitchFamily="2" charset="-122"/>
                <a:cs typeface="Calibri" panose="020F0502020204030204" pitchFamily="34" charset="0"/>
              </a:rPr>
              <a:t>The overall objective is to lead to more business opportunities for the company in the long run. </a:t>
            </a:r>
          </a:p>
        </p:txBody>
      </p:sp>
      <p:sp>
        <p:nvSpPr>
          <p:cNvPr id="26" name="Slide Number Placeholder 5">
            <a:extLst>
              <a:ext uri="{FF2B5EF4-FFF2-40B4-BE49-F238E27FC236}">
                <a16:creationId xmlns:a16="http://schemas.microsoft.com/office/drawing/2014/main" id="{7F292F7A-41C5-481F-8AC3-80A2B03065E0}"/>
              </a:ext>
            </a:extLst>
          </p:cNvPr>
          <p:cNvSpPr>
            <a:spLocks noGrp="1"/>
          </p:cNvSpPr>
          <p:nvPr>
            <p:ph type="sldNum" sz="quarter" idx="12"/>
          </p:nvPr>
        </p:nvSpPr>
        <p:spPr>
          <a:xfrm>
            <a:off x="8343000" y="4725000"/>
            <a:ext cx="540000" cy="273844"/>
          </a:xfrm>
          <a:solidFill>
            <a:schemeClr val="accent2"/>
          </a:solidFill>
          <a:ln w="36000">
            <a:noFill/>
          </a:ln>
        </p:spPr>
        <p:txBody>
          <a:bodyPr vert="horz" lIns="54000" tIns="54000" rIns="54000" bIns="54000" rtlCol="0" anchor="ctr" anchorCtr="1"/>
          <a:lstStyle>
            <a:lvl1pPr>
              <a:defRPr lang="en-MY" sz="1350" b="1" smtClean="0">
                <a:solidFill>
                  <a:schemeClr val="tx1"/>
                </a:solidFill>
                <a:latin typeface="Palatino Linotype" panose="02040502050505030304" pitchFamily="18" charset="0"/>
              </a:defRPr>
            </a:lvl1pPr>
          </a:lstStyle>
          <a:p>
            <a:pPr defTabSz="685800"/>
            <a:fld id="{4C357C2A-6DC5-4997-ADD1-D17D3D72CF0B}" type="slidenum">
              <a:rPr lang="en-MY">
                <a:solidFill>
                  <a:prstClr val="black"/>
                </a:solidFill>
              </a:rPr>
              <a:pPr defTabSz="685800"/>
              <a:t>6</a:t>
            </a:fld>
            <a:endParaRPr lang="en-MY">
              <a:solidFill>
                <a:prstClr val="black"/>
              </a:solidFill>
            </a:endParaRPr>
          </a:p>
        </p:txBody>
      </p:sp>
    </p:spTree>
    <p:extLst>
      <p:ext uri="{BB962C8B-B14F-4D97-AF65-F5344CB8AC3E}">
        <p14:creationId xmlns:p14="http://schemas.microsoft.com/office/powerpoint/2010/main" val="947933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EE4BF4B-DA6E-4EE9-8721-E1D187621BC5}"/>
              </a:ext>
            </a:extLst>
          </p:cNvPr>
          <p:cNvSpPr/>
          <p:nvPr/>
        </p:nvSpPr>
        <p:spPr>
          <a:xfrm>
            <a:off x="0" y="0"/>
            <a:ext cx="54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MY" sz="1350">
              <a:solidFill>
                <a:prstClr val="white"/>
              </a:solidFill>
              <a:latin typeface="Calibri" panose="020F0502020204030204"/>
            </a:endParaRPr>
          </a:p>
        </p:txBody>
      </p:sp>
      <p:sp>
        <p:nvSpPr>
          <p:cNvPr id="9" name="TextBox 8">
            <a:extLst>
              <a:ext uri="{FF2B5EF4-FFF2-40B4-BE49-F238E27FC236}">
                <a16:creationId xmlns:a16="http://schemas.microsoft.com/office/drawing/2014/main" id="{25C0E327-178D-4D25-BA93-F7B6ABF8CFAE}"/>
              </a:ext>
            </a:extLst>
          </p:cNvPr>
          <p:cNvSpPr txBox="1"/>
          <p:nvPr/>
        </p:nvSpPr>
        <p:spPr>
          <a:xfrm>
            <a:off x="540000" y="0"/>
            <a:ext cx="4387862" cy="540000"/>
          </a:xfrm>
          <a:prstGeom prst="rect">
            <a:avLst/>
          </a:prstGeom>
          <a:noFill/>
        </p:spPr>
        <p:txBody>
          <a:bodyPr wrap="square" rtlCol="0" anchor="ctr">
            <a:noAutofit/>
          </a:bodyPr>
          <a:lstStyle/>
          <a:p>
            <a:pPr defTabSz="685800"/>
            <a:r>
              <a:rPr lang="en-MY" b="1" dirty="0">
                <a:solidFill>
                  <a:prstClr val="black"/>
                </a:solidFill>
                <a:latin typeface="Calibri" panose="020F0502020204030204"/>
              </a:rPr>
              <a:t>SNAP Selling</a:t>
            </a:r>
          </a:p>
          <a:p>
            <a:pPr defTabSz="685800"/>
            <a:r>
              <a:rPr lang="en-MY" b="1" dirty="0">
                <a:solidFill>
                  <a:prstClr val="black"/>
                </a:solidFill>
                <a:latin typeface="Calibri" panose="020F0502020204030204"/>
              </a:rPr>
              <a:t>Introduction &amp; SNAP factors</a:t>
            </a:r>
          </a:p>
        </p:txBody>
      </p:sp>
      <p:sp>
        <p:nvSpPr>
          <p:cNvPr id="24" name="Content Placeholder 23">
            <a:extLst>
              <a:ext uri="{FF2B5EF4-FFF2-40B4-BE49-F238E27FC236}">
                <a16:creationId xmlns:a16="http://schemas.microsoft.com/office/drawing/2014/main" id="{037DC08F-6F32-4EA8-AE0E-A0B88CA8509F}"/>
              </a:ext>
            </a:extLst>
          </p:cNvPr>
          <p:cNvSpPr>
            <a:spLocks noGrp="1"/>
          </p:cNvSpPr>
          <p:nvPr>
            <p:ph sz="half" idx="1"/>
          </p:nvPr>
        </p:nvSpPr>
        <p:spPr>
          <a:xfrm>
            <a:off x="628650" y="672123"/>
            <a:ext cx="7886700" cy="3263504"/>
          </a:xfrm>
        </p:spPr>
        <p:txBody>
          <a:bodyPr vert="horz" lIns="68580" tIns="34290" rIns="68580" bIns="34290" rtlCol="0" anchor="t">
            <a:noAutofit/>
          </a:bodyPr>
          <a:lstStyle/>
          <a:p>
            <a:pPr marL="0" indent="0">
              <a:buNone/>
            </a:pPr>
            <a:r>
              <a:rPr lang="en-GB" sz="1350" dirty="0">
                <a:solidFill>
                  <a:srgbClr val="000000"/>
                </a:solidFill>
                <a:latin typeface="Calibri" panose="020F0502020204030204" pitchFamily="34" charset="0"/>
              </a:rPr>
              <a:t>SNAP Selling is the default sales methodology of n-actuarial. </a:t>
            </a:r>
          </a:p>
          <a:p>
            <a:pPr marL="0" indent="0">
              <a:buNone/>
            </a:pPr>
            <a:endParaRPr lang="en-MY" sz="1350" dirty="0">
              <a:solidFill>
                <a:srgbClr val="000000"/>
              </a:solidFill>
              <a:latin typeface="Calibri" panose="020F0502020204030204" pitchFamily="34" charset="0"/>
            </a:endParaRPr>
          </a:p>
          <a:p>
            <a:pPr marL="0" indent="0">
              <a:buNone/>
            </a:pPr>
            <a:r>
              <a:rPr lang="en-MY" sz="1350" dirty="0">
                <a:solidFill>
                  <a:srgbClr val="000000"/>
                </a:solidFill>
                <a:latin typeface="Calibri" panose="020F0502020204030204" pitchFamily="34" charset="0"/>
              </a:rPr>
              <a:t>Pros: Clear and efficient </a:t>
            </a:r>
          </a:p>
          <a:p>
            <a:pPr marL="0" indent="0">
              <a:buNone/>
            </a:pPr>
            <a:r>
              <a:rPr lang="en-GB" sz="1350" dirty="0">
                <a:solidFill>
                  <a:srgbClr val="000000"/>
                </a:solidFill>
                <a:latin typeface="Calibri" panose="020F0502020204030204" pitchFamily="34" charset="0"/>
              </a:rPr>
              <a:t>Cons: Requires buyers to be objective, straightforward and have sense of urgency </a:t>
            </a:r>
            <a:endParaRPr lang="en-GB" sz="1350" dirty="0">
              <a:latin typeface="Calibri" panose="020F0502020204030204" pitchFamily="34" charset="0"/>
              <a:ea typeface="DengXian" panose="02010600030101010101" pitchFamily="2" charset="-122"/>
              <a:cs typeface="Calibri" panose="020F0502020204030204" pitchFamily="34" charset="0"/>
            </a:endParaRPr>
          </a:p>
          <a:p>
            <a:pPr marL="0" indent="0">
              <a:buNone/>
            </a:pPr>
            <a:endParaRPr lang="en-GB" sz="1350" dirty="0">
              <a:solidFill>
                <a:srgbClr val="000000"/>
              </a:solidFill>
              <a:latin typeface="Calibri" panose="020F0502020204030204" pitchFamily="34" charset="0"/>
            </a:endParaRPr>
          </a:p>
          <a:p>
            <a:pPr marL="0" indent="0">
              <a:buNone/>
            </a:pPr>
            <a:r>
              <a:rPr lang="en-GB" sz="1350" dirty="0">
                <a:solidFill>
                  <a:srgbClr val="000000"/>
                </a:solidFill>
                <a:latin typeface="Calibri" panose="020F0502020204030204" pitchFamily="34" charset="0"/>
              </a:rPr>
              <a:t>It highlights four key factors when working with crazy-busy prospects: </a:t>
            </a:r>
          </a:p>
          <a:p>
            <a:pPr marL="257175" indent="-257175">
              <a:buFont typeface="+mj-lt"/>
              <a:buAutoNum type="arabicPeriod"/>
            </a:pPr>
            <a:r>
              <a:rPr lang="en-GB" sz="1350" dirty="0">
                <a:solidFill>
                  <a:srgbClr val="000000"/>
                </a:solidFill>
                <a:latin typeface="Calibri" panose="020F0502020204030204" pitchFamily="34" charset="0"/>
              </a:rPr>
              <a:t>Keep it </a:t>
            </a:r>
            <a:r>
              <a:rPr lang="en-GB" sz="1350" b="1" dirty="0">
                <a:solidFill>
                  <a:srgbClr val="000000"/>
                </a:solidFill>
                <a:latin typeface="Calibri" panose="020F0502020204030204" pitchFamily="34" charset="0"/>
              </a:rPr>
              <a:t>S</a:t>
            </a:r>
            <a:r>
              <a:rPr lang="en-GB" sz="1350" dirty="0">
                <a:solidFill>
                  <a:srgbClr val="000000"/>
                </a:solidFill>
                <a:latin typeface="Calibri" panose="020F0502020204030204" pitchFamily="34" charset="0"/>
              </a:rPr>
              <a:t>imple. Eliminate complexity and effort from the decision-making process. Our solution cannot be complex. </a:t>
            </a:r>
          </a:p>
          <a:p>
            <a:pPr marL="257175" indent="-257175">
              <a:buFont typeface="+mj-lt"/>
              <a:buAutoNum type="arabicPeriod"/>
            </a:pPr>
            <a:r>
              <a:rPr lang="en-GB" sz="1350" dirty="0">
                <a:solidFill>
                  <a:srgbClr val="000000"/>
                </a:solidFill>
                <a:latin typeface="Calibri" panose="020F0502020204030204" pitchFamily="34" charset="0"/>
              </a:rPr>
              <a:t>Be </a:t>
            </a:r>
            <a:r>
              <a:rPr lang="en-GB" sz="1350" dirty="0" err="1">
                <a:solidFill>
                  <a:srgbClr val="000000"/>
                </a:solidFill>
                <a:latin typeface="Calibri" panose="020F0502020204030204" pitchFamily="34" charset="0"/>
              </a:rPr>
              <a:t>i</a:t>
            </a:r>
            <a:r>
              <a:rPr lang="en-GB" sz="1350" b="1" dirty="0" err="1">
                <a:solidFill>
                  <a:srgbClr val="000000"/>
                </a:solidFill>
                <a:latin typeface="Calibri" panose="020F0502020204030204" pitchFamily="34" charset="0"/>
              </a:rPr>
              <a:t>N</a:t>
            </a:r>
            <a:r>
              <a:rPr lang="en-GB" sz="1350" dirty="0" err="1">
                <a:solidFill>
                  <a:srgbClr val="000000"/>
                </a:solidFill>
                <a:latin typeface="Calibri" panose="020F0502020204030204" pitchFamily="34" charset="0"/>
              </a:rPr>
              <a:t>valuable</a:t>
            </a:r>
            <a:r>
              <a:rPr lang="en-GB" sz="1350" dirty="0">
                <a:solidFill>
                  <a:srgbClr val="000000"/>
                </a:solidFill>
                <a:latin typeface="Calibri" panose="020F0502020204030204" pitchFamily="34" charset="0"/>
              </a:rPr>
              <a:t>. Bring something unique to the table that creates value. Our solution cannot be ordinary. </a:t>
            </a:r>
          </a:p>
          <a:p>
            <a:pPr marL="257175" indent="-257175">
              <a:buFont typeface="+mj-lt"/>
              <a:buAutoNum type="arabicPeriod"/>
            </a:pPr>
            <a:r>
              <a:rPr lang="en-GB" sz="1350" dirty="0">
                <a:solidFill>
                  <a:srgbClr val="000000"/>
                </a:solidFill>
                <a:latin typeface="Calibri" panose="020F0502020204030204" pitchFamily="34" charset="0"/>
              </a:rPr>
              <a:t>Always </a:t>
            </a:r>
            <a:r>
              <a:rPr lang="en-GB" sz="1350" b="1" dirty="0">
                <a:solidFill>
                  <a:srgbClr val="000000"/>
                </a:solidFill>
                <a:latin typeface="Calibri" panose="020F0502020204030204" pitchFamily="34" charset="0"/>
              </a:rPr>
              <a:t>A</a:t>
            </a:r>
            <a:r>
              <a:rPr lang="en-GB" sz="1350" dirty="0">
                <a:solidFill>
                  <a:srgbClr val="000000"/>
                </a:solidFill>
                <a:latin typeface="Calibri" panose="020F0502020204030204" pitchFamily="34" charset="0"/>
              </a:rPr>
              <a:t>lign. Be relevant and tightly aligned to the prospect’s objectives. Our solution cannot be irrelevant. </a:t>
            </a:r>
          </a:p>
          <a:p>
            <a:pPr marL="257175" indent="-257175">
              <a:buFont typeface="+mj-lt"/>
              <a:buAutoNum type="arabicPeriod"/>
            </a:pPr>
            <a:r>
              <a:rPr lang="en-GB" sz="1350" dirty="0">
                <a:solidFill>
                  <a:srgbClr val="000000"/>
                </a:solidFill>
                <a:latin typeface="Calibri" panose="020F0502020204030204" pitchFamily="34" charset="0"/>
              </a:rPr>
              <a:t>Raise </a:t>
            </a:r>
            <a:r>
              <a:rPr lang="en-GB" sz="1350" b="1" dirty="0">
                <a:solidFill>
                  <a:srgbClr val="000000"/>
                </a:solidFill>
                <a:latin typeface="Calibri" panose="020F0502020204030204" pitchFamily="34" charset="0"/>
              </a:rPr>
              <a:t>P</a:t>
            </a:r>
            <a:r>
              <a:rPr lang="en-GB" sz="1350" dirty="0">
                <a:solidFill>
                  <a:srgbClr val="000000"/>
                </a:solidFill>
                <a:latin typeface="Calibri" panose="020F0502020204030204" pitchFamily="34" charset="0"/>
              </a:rPr>
              <a:t>riorities. Have your prospect see your solution as urgent, must-have. Our solution cannot be a nice-to-have. </a:t>
            </a:r>
          </a:p>
          <a:p>
            <a:pPr marL="0" indent="0">
              <a:buNone/>
            </a:pPr>
            <a:endParaRPr lang="en-MY" sz="1350" dirty="0">
              <a:solidFill>
                <a:srgbClr val="000000"/>
              </a:solidFill>
              <a:latin typeface="Calibri" panose="020F0502020204030204" pitchFamily="34" charset="0"/>
            </a:endParaRPr>
          </a:p>
          <a:p>
            <a:pPr marL="0" indent="0">
              <a:buNone/>
            </a:pPr>
            <a:r>
              <a:rPr lang="en-GB" sz="1350" b="1" dirty="0">
                <a:solidFill>
                  <a:srgbClr val="000000"/>
                </a:solidFill>
                <a:latin typeface="Calibri" panose="020F0502020204030204" pitchFamily="34" charset="0"/>
              </a:rPr>
              <a:t>“It is easy to implement our unique solution. Our solution is key priority of your business.” </a:t>
            </a:r>
          </a:p>
        </p:txBody>
      </p:sp>
      <p:sp>
        <p:nvSpPr>
          <p:cNvPr id="26" name="Slide Number Placeholder 5">
            <a:extLst>
              <a:ext uri="{FF2B5EF4-FFF2-40B4-BE49-F238E27FC236}">
                <a16:creationId xmlns:a16="http://schemas.microsoft.com/office/drawing/2014/main" id="{7F292F7A-41C5-481F-8AC3-80A2B03065E0}"/>
              </a:ext>
            </a:extLst>
          </p:cNvPr>
          <p:cNvSpPr>
            <a:spLocks noGrp="1"/>
          </p:cNvSpPr>
          <p:nvPr>
            <p:ph type="sldNum" sz="quarter" idx="12"/>
          </p:nvPr>
        </p:nvSpPr>
        <p:spPr>
          <a:xfrm>
            <a:off x="8343000" y="4725000"/>
            <a:ext cx="540000" cy="273844"/>
          </a:xfrm>
          <a:solidFill>
            <a:schemeClr val="accent2"/>
          </a:solidFill>
          <a:ln w="36000">
            <a:noFill/>
          </a:ln>
        </p:spPr>
        <p:txBody>
          <a:bodyPr vert="horz" lIns="54000" tIns="54000" rIns="54000" bIns="54000" rtlCol="0" anchor="ctr" anchorCtr="1"/>
          <a:lstStyle>
            <a:lvl1pPr>
              <a:defRPr lang="en-MY" sz="1350" b="1" smtClean="0">
                <a:solidFill>
                  <a:schemeClr val="tx1"/>
                </a:solidFill>
                <a:latin typeface="Palatino Linotype" panose="02040502050505030304" pitchFamily="18" charset="0"/>
              </a:defRPr>
            </a:lvl1pPr>
          </a:lstStyle>
          <a:p>
            <a:pPr defTabSz="685800"/>
            <a:fld id="{4C357C2A-6DC5-4997-ADD1-D17D3D72CF0B}" type="slidenum">
              <a:rPr lang="en-MY">
                <a:solidFill>
                  <a:prstClr val="black"/>
                </a:solidFill>
              </a:rPr>
              <a:pPr defTabSz="685800"/>
              <a:t>7</a:t>
            </a:fld>
            <a:endParaRPr lang="en-MY">
              <a:solidFill>
                <a:prstClr val="black"/>
              </a:solidFill>
            </a:endParaRPr>
          </a:p>
        </p:txBody>
      </p:sp>
    </p:spTree>
    <p:extLst>
      <p:ext uri="{BB962C8B-B14F-4D97-AF65-F5344CB8AC3E}">
        <p14:creationId xmlns:p14="http://schemas.microsoft.com/office/powerpoint/2010/main" val="1760301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EE4BF4B-DA6E-4EE9-8721-E1D187621BC5}"/>
              </a:ext>
            </a:extLst>
          </p:cNvPr>
          <p:cNvSpPr/>
          <p:nvPr/>
        </p:nvSpPr>
        <p:spPr>
          <a:xfrm>
            <a:off x="0" y="0"/>
            <a:ext cx="54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MY" sz="1350">
              <a:solidFill>
                <a:prstClr val="white"/>
              </a:solidFill>
              <a:latin typeface="Calibri" panose="020F0502020204030204"/>
            </a:endParaRPr>
          </a:p>
        </p:txBody>
      </p:sp>
      <p:sp>
        <p:nvSpPr>
          <p:cNvPr id="9" name="TextBox 8">
            <a:extLst>
              <a:ext uri="{FF2B5EF4-FFF2-40B4-BE49-F238E27FC236}">
                <a16:creationId xmlns:a16="http://schemas.microsoft.com/office/drawing/2014/main" id="{25C0E327-178D-4D25-BA93-F7B6ABF8CFAE}"/>
              </a:ext>
            </a:extLst>
          </p:cNvPr>
          <p:cNvSpPr txBox="1"/>
          <p:nvPr/>
        </p:nvSpPr>
        <p:spPr>
          <a:xfrm>
            <a:off x="540000" y="0"/>
            <a:ext cx="4387862" cy="540000"/>
          </a:xfrm>
          <a:prstGeom prst="rect">
            <a:avLst/>
          </a:prstGeom>
          <a:noFill/>
        </p:spPr>
        <p:txBody>
          <a:bodyPr wrap="square" rtlCol="0" anchor="ctr">
            <a:noAutofit/>
          </a:bodyPr>
          <a:lstStyle/>
          <a:p>
            <a:pPr defTabSz="685800"/>
            <a:r>
              <a:rPr lang="en-MY" b="1" dirty="0">
                <a:solidFill>
                  <a:prstClr val="black"/>
                </a:solidFill>
                <a:latin typeface="Calibri" panose="020F0502020204030204"/>
              </a:rPr>
              <a:t>SNAP Selling</a:t>
            </a:r>
          </a:p>
          <a:p>
            <a:pPr defTabSz="685800"/>
            <a:r>
              <a:rPr lang="en-MY" b="1" dirty="0">
                <a:solidFill>
                  <a:prstClr val="black"/>
                </a:solidFill>
                <a:latin typeface="Calibri" panose="020F0502020204030204"/>
              </a:rPr>
              <a:t>3 Key Buyer Mini-Decision</a:t>
            </a:r>
          </a:p>
        </p:txBody>
      </p:sp>
      <p:sp>
        <p:nvSpPr>
          <p:cNvPr id="24" name="Content Placeholder 23">
            <a:extLst>
              <a:ext uri="{FF2B5EF4-FFF2-40B4-BE49-F238E27FC236}">
                <a16:creationId xmlns:a16="http://schemas.microsoft.com/office/drawing/2014/main" id="{037DC08F-6F32-4EA8-AE0E-A0B88CA8509F}"/>
              </a:ext>
            </a:extLst>
          </p:cNvPr>
          <p:cNvSpPr>
            <a:spLocks noGrp="1"/>
          </p:cNvSpPr>
          <p:nvPr>
            <p:ph sz="half" idx="1"/>
          </p:nvPr>
        </p:nvSpPr>
        <p:spPr>
          <a:xfrm>
            <a:off x="628650" y="672123"/>
            <a:ext cx="7886700" cy="3263504"/>
          </a:xfrm>
        </p:spPr>
        <p:txBody>
          <a:bodyPr vert="horz" lIns="68580" tIns="34290" rIns="68580" bIns="34290" rtlCol="0" anchor="t">
            <a:noAutofit/>
          </a:bodyPr>
          <a:lstStyle/>
          <a:p>
            <a:pPr marL="0" indent="0">
              <a:buNone/>
            </a:pPr>
            <a:r>
              <a:rPr lang="en-GB" sz="1350" b="1" dirty="0">
                <a:solidFill>
                  <a:srgbClr val="000000"/>
                </a:solidFill>
                <a:latin typeface="Calibri" panose="020F0502020204030204" pitchFamily="34" charset="0"/>
              </a:rPr>
              <a:t>1. Is it worth my time to meet with this person and look at what they have to offer? </a:t>
            </a:r>
          </a:p>
          <a:p>
            <a:pPr marL="0" indent="0">
              <a:buNone/>
            </a:pPr>
            <a:r>
              <a:rPr lang="en-MY" sz="1350" dirty="0">
                <a:solidFill>
                  <a:srgbClr val="000000"/>
                </a:solidFill>
                <a:latin typeface="Calibri" panose="020F0502020204030204" pitchFamily="34" charset="0"/>
              </a:rPr>
              <a:t>Do I allow access? </a:t>
            </a:r>
          </a:p>
          <a:p>
            <a:pPr marL="0" indent="0">
              <a:buNone/>
            </a:pPr>
            <a:r>
              <a:rPr lang="en-GB" sz="1350" dirty="0">
                <a:solidFill>
                  <a:srgbClr val="000000"/>
                </a:solidFill>
                <a:latin typeface="Calibri" panose="020F0502020204030204" pitchFamily="34" charset="0"/>
              </a:rPr>
              <a:t>Prospect’s state of mind change from oblivious to curious. </a:t>
            </a:r>
          </a:p>
          <a:p>
            <a:pPr marL="0" indent="0">
              <a:buNone/>
            </a:pPr>
            <a:endParaRPr lang="en-GB" sz="1350" dirty="0">
              <a:solidFill>
                <a:srgbClr val="000000"/>
              </a:solidFill>
              <a:latin typeface="Calibri" panose="020F0502020204030204" pitchFamily="34" charset="0"/>
            </a:endParaRPr>
          </a:p>
          <a:p>
            <a:pPr marL="0" indent="0">
              <a:buNone/>
            </a:pPr>
            <a:r>
              <a:rPr lang="en-GB" sz="1350" b="1" dirty="0">
                <a:solidFill>
                  <a:srgbClr val="000000"/>
                </a:solidFill>
                <a:latin typeface="Calibri" panose="020F0502020204030204" pitchFamily="34" charset="0"/>
              </a:rPr>
              <a:t>2. Is the change that is being suggested worth all the disruption it will generate? </a:t>
            </a:r>
          </a:p>
          <a:p>
            <a:pPr marL="0" indent="0">
              <a:buNone/>
            </a:pPr>
            <a:r>
              <a:rPr lang="en-MY" sz="1350" dirty="0">
                <a:solidFill>
                  <a:srgbClr val="000000"/>
                </a:solidFill>
                <a:latin typeface="Calibri" panose="020F0502020204030204" pitchFamily="34" charset="0"/>
              </a:rPr>
              <a:t>Should I initiate change? </a:t>
            </a:r>
          </a:p>
          <a:p>
            <a:pPr marL="0" indent="0">
              <a:buNone/>
            </a:pPr>
            <a:r>
              <a:rPr lang="en-GB" sz="1350" dirty="0">
                <a:solidFill>
                  <a:srgbClr val="000000"/>
                </a:solidFill>
                <a:latin typeface="Calibri" panose="020F0502020204030204" pitchFamily="34" charset="0"/>
              </a:rPr>
              <a:t>Prospect’s state of mind change from complacent to committed. </a:t>
            </a:r>
          </a:p>
          <a:p>
            <a:endParaRPr lang="en-GB" sz="1350" dirty="0">
              <a:solidFill>
                <a:srgbClr val="000000"/>
              </a:solidFill>
              <a:latin typeface="Calibri" panose="020F0502020204030204" pitchFamily="34" charset="0"/>
            </a:endParaRPr>
          </a:p>
          <a:p>
            <a:pPr marL="0" indent="0">
              <a:buNone/>
            </a:pPr>
            <a:r>
              <a:rPr lang="en-GB" sz="1350" b="1" dirty="0">
                <a:solidFill>
                  <a:srgbClr val="000000"/>
                </a:solidFill>
                <a:latin typeface="Calibri" panose="020F0502020204030204" pitchFamily="34" charset="0"/>
              </a:rPr>
              <a:t>3. Is going with this offer the very best option for my company? </a:t>
            </a:r>
          </a:p>
          <a:p>
            <a:pPr marL="0" indent="0">
              <a:buNone/>
            </a:pPr>
            <a:r>
              <a:rPr lang="en-GB" sz="1350" dirty="0">
                <a:solidFill>
                  <a:srgbClr val="000000"/>
                </a:solidFill>
                <a:latin typeface="Calibri" panose="020F0502020204030204" pitchFamily="34" charset="0"/>
              </a:rPr>
              <a:t>How to best use resources? </a:t>
            </a:r>
          </a:p>
          <a:p>
            <a:pPr marL="0" indent="0">
              <a:buNone/>
            </a:pPr>
            <a:r>
              <a:rPr lang="en-GB" sz="1350" dirty="0">
                <a:solidFill>
                  <a:srgbClr val="000000"/>
                </a:solidFill>
                <a:latin typeface="Calibri" panose="020F0502020204030204" pitchFamily="34" charset="0"/>
              </a:rPr>
              <a:t>Prospect’s state of mind change from open to certain. </a:t>
            </a:r>
          </a:p>
          <a:p>
            <a:pPr marL="0" indent="0">
              <a:buNone/>
            </a:pPr>
            <a:endParaRPr lang="en-MY" sz="1350" dirty="0">
              <a:solidFill>
                <a:srgbClr val="000000"/>
              </a:solidFill>
              <a:latin typeface="Calibri" panose="020F0502020204030204" pitchFamily="34" charset="0"/>
            </a:endParaRPr>
          </a:p>
        </p:txBody>
      </p:sp>
      <p:sp>
        <p:nvSpPr>
          <p:cNvPr id="26" name="Slide Number Placeholder 5">
            <a:extLst>
              <a:ext uri="{FF2B5EF4-FFF2-40B4-BE49-F238E27FC236}">
                <a16:creationId xmlns:a16="http://schemas.microsoft.com/office/drawing/2014/main" id="{7F292F7A-41C5-481F-8AC3-80A2B03065E0}"/>
              </a:ext>
            </a:extLst>
          </p:cNvPr>
          <p:cNvSpPr>
            <a:spLocks noGrp="1"/>
          </p:cNvSpPr>
          <p:nvPr>
            <p:ph type="sldNum" sz="quarter" idx="12"/>
          </p:nvPr>
        </p:nvSpPr>
        <p:spPr>
          <a:xfrm>
            <a:off x="8343000" y="4725000"/>
            <a:ext cx="540000" cy="273844"/>
          </a:xfrm>
          <a:solidFill>
            <a:schemeClr val="accent2"/>
          </a:solidFill>
          <a:ln w="36000">
            <a:noFill/>
          </a:ln>
        </p:spPr>
        <p:txBody>
          <a:bodyPr vert="horz" lIns="54000" tIns="54000" rIns="54000" bIns="54000" rtlCol="0" anchor="ctr" anchorCtr="1"/>
          <a:lstStyle>
            <a:lvl1pPr>
              <a:defRPr lang="en-MY" sz="1350" b="1" smtClean="0">
                <a:solidFill>
                  <a:schemeClr val="tx1"/>
                </a:solidFill>
                <a:latin typeface="Palatino Linotype" panose="02040502050505030304" pitchFamily="18" charset="0"/>
              </a:defRPr>
            </a:lvl1pPr>
          </a:lstStyle>
          <a:p>
            <a:pPr defTabSz="685800"/>
            <a:fld id="{4C357C2A-6DC5-4997-ADD1-D17D3D72CF0B}" type="slidenum">
              <a:rPr lang="en-MY">
                <a:solidFill>
                  <a:prstClr val="black"/>
                </a:solidFill>
              </a:rPr>
              <a:pPr defTabSz="685800"/>
              <a:t>8</a:t>
            </a:fld>
            <a:endParaRPr lang="en-MY">
              <a:solidFill>
                <a:prstClr val="black"/>
              </a:solidFill>
            </a:endParaRPr>
          </a:p>
        </p:txBody>
      </p:sp>
    </p:spTree>
    <p:extLst>
      <p:ext uri="{BB962C8B-B14F-4D97-AF65-F5344CB8AC3E}">
        <p14:creationId xmlns:p14="http://schemas.microsoft.com/office/powerpoint/2010/main" val="3574103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9305020"/>
      </p:ext>
    </p:extLst>
  </p:cSld>
  <p:clrMapOvr>
    <a:masterClrMapping/>
  </p:clrMapOvr>
</p:sld>
</file>

<file path=ppt/theme/theme1.xml><?xml version="1.0" encoding="utf-8"?>
<a:theme xmlns:a="http://schemas.openxmlformats.org/drawingml/2006/main" name="SOA_presentation_template">
  <a:themeElements>
    <a:clrScheme name="SOA Brand Colors">
      <a:dk1>
        <a:srgbClr val="000000"/>
      </a:dk1>
      <a:lt1>
        <a:sysClr val="window" lastClr="FFFFFF"/>
      </a:lt1>
      <a:dk2>
        <a:srgbClr val="024D7C"/>
      </a:dk2>
      <a:lt2>
        <a:srgbClr val="BEBBBA"/>
      </a:lt2>
      <a:accent1>
        <a:srgbClr val="024D7C"/>
      </a:accent1>
      <a:accent2>
        <a:srgbClr val="77C4D5"/>
      </a:accent2>
      <a:accent3>
        <a:srgbClr val="D23138"/>
      </a:accent3>
      <a:accent4>
        <a:srgbClr val="FDCE07"/>
      </a:accent4>
      <a:accent5>
        <a:srgbClr val="BABF33"/>
      </a:accent5>
      <a:accent6>
        <a:srgbClr val="E27F26"/>
      </a:accent6>
      <a:hlink>
        <a:srgbClr val="D23138"/>
      </a:hlink>
      <a:folHlink>
        <a:srgbClr val="77C4D5"/>
      </a:folHlink>
    </a:clrScheme>
    <a:fontScheme name="SOA Brand Fonts">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A_presentation_template_16-9" id="{F5C7EBF4-6766-5A44-A42B-D6C1069CA32E}" vid="{FD5BBBDD-AC34-2F42-B078-B9EEB7E2CB95}"/>
    </a:ext>
  </a:extLst>
</a:theme>
</file>

<file path=ppt/theme/theme2.xml><?xml version="1.0" encoding="utf-8"?>
<a:theme xmlns:a="http://schemas.openxmlformats.org/drawingml/2006/main" name="1_SOA_presentation_template">
  <a:themeElements>
    <a:clrScheme name="SOA Brand Colors">
      <a:dk1>
        <a:srgbClr val="000000"/>
      </a:dk1>
      <a:lt1>
        <a:sysClr val="window" lastClr="FFFFFF"/>
      </a:lt1>
      <a:dk2>
        <a:srgbClr val="024D7C"/>
      </a:dk2>
      <a:lt2>
        <a:srgbClr val="BEBBBA"/>
      </a:lt2>
      <a:accent1>
        <a:srgbClr val="024D7C"/>
      </a:accent1>
      <a:accent2>
        <a:srgbClr val="77C4D5"/>
      </a:accent2>
      <a:accent3>
        <a:srgbClr val="D23138"/>
      </a:accent3>
      <a:accent4>
        <a:srgbClr val="FDCE07"/>
      </a:accent4>
      <a:accent5>
        <a:srgbClr val="BABF33"/>
      </a:accent5>
      <a:accent6>
        <a:srgbClr val="E27F26"/>
      </a:accent6>
      <a:hlink>
        <a:srgbClr val="D23138"/>
      </a:hlink>
      <a:folHlink>
        <a:srgbClr val="77C4D5"/>
      </a:folHlink>
    </a:clrScheme>
    <a:fontScheme name="SOA Brand Fonts">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A_presentation_template_16-9" id="{F5C7EBF4-6766-5A44-A42B-D6C1069CA32E}" vid="{FD5BBBDD-AC34-2F42-B078-B9EEB7E2CB95}"/>
    </a:ext>
  </a:extLst>
</a:theme>
</file>

<file path=ppt/theme/theme3.xml><?xml version="1.0" encoding="utf-8"?>
<a:theme xmlns:a="http://schemas.openxmlformats.org/drawingml/2006/main" name="Office Theme">
  <a:themeElements>
    <a:clrScheme name="n-actuarial">
      <a:dk1>
        <a:sysClr val="windowText" lastClr="000000"/>
      </a:dk1>
      <a:lt1>
        <a:sysClr val="window" lastClr="FFFFFF"/>
      </a:lt1>
      <a:dk2>
        <a:srgbClr val="44546A"/>
      </a:dk2>
      <a:lt2>
        <a:srgbClr val="E7E6E6"/>
      </a:lt2>
      <a:accent1>
        <a:srgbClr val="69D2E6"/>
      </a:accent1>
      <a:accent2>
        <a:srgbClr val="A5DCD7"/>
      </a:accent2>
      <a:accent3>
        <a:srgbClr val="E1E6CD"/>
      </a:accent3>
      <a:accent4>
        <a:srgbClr val="F58732"/>
      </a:accent4>
      <a:accent5>
        <a:srgbClr val="FA6900"/>
      </a:accent5>
      <a:accent6>
        <a:srgbClr val="64C864"/>
      </a:accent6>
      <a:hlink>
        <a:srgbClr val="69D2E6"/>
      </a:hlink>
      <a:folHlink>
        <a:srgbClr val="69D2E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soa-presentation-template-wide</Template>
  <TotalTime>1581</TotalTime>
  <Words>1126</Words>
  <Application>Microsoft Office PowerPoint</Application>
  <PresentationFormat>On-screen Show (16:9)</PresentationFormat>
  <Paragraphs>109</Paragraphs>
  <Slides>9</Slides>
  <Notes>4</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9</vt:i4>
      </vt:variant>
    </vt:vector>
  </HeadingPairs>
  <TitlesOfParts>
    <vt:vector size="16" baseType="lpstr">
      <vt:lpstr>Arial</vt:lpstr>
      <vt:lpstr>Calibri</vt:lpstr>
      <vt:lpstr>Calibri Light</vt:lpstr>
      <vt:lpstr>Palatino Linotype</vt:lpstr>
      <vt:lpstr>SOA_presentation_template</vt:lpstr>
      <vt:lpstr>1_SOA_presentation_template</vt:lpstr>
      <vt:lpstr>Office Theme</vt:lpstr>
      <vt:lpstr>The Explorers – Stories of Actuary Entrepreneurs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Semla</dc:creator>
  <cp:lastModifiedBy>Nicholas Yeo</cp:lastModifiedBy>
  <cp:revision>4</cp:revision>
  <cp:lastPrinted>2015-07-27T19:55:15Z</cp:lastPrinted>
  <dcterms:created xsi:type="dcterms:W3CDTF">2018-01-30T21:13:41Z</dcterms:created>
  <dcterms:modified xsi:type="dcterms:W3CDTF">2022-06-20T15:30:34Z</dcterms:modified>
</cp:coreProperties>
</file>