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0"/>
  </p:notesMasterIdLst>
  <p:handoutMasterIdLst>
    <p:handoutMasterId r:id="rId31"/>
  </p:handoutMasterIdLst>
  <p:sldIdLst>
    <p:sldId id="272" r:id="rId5"/>
    <p:sldId id="262" r:id="rId6"/>
    <p:sldId id="263" r:id="rId7"/>
    <p:sldId id="308" r:id="rId8"/>
    <p:sldId id="326" r:id="rId9"/>
    <p:sldId id="273" r:id="rId10"/>
    <p:sldId id="327" r:id="rId11"/>
    <p:sldId id="293" r:id="rId12"/>
    <p:sldId id="278" r:id="rId13"/>
    <p:sldId id="315" r:id="rId14"/>
    <p:sldId id="316" r:id="rId15"/>
    <p:sldId id="319" r:id="rId16"/>
    <p:sldId id="320" r:id="rId17"/>
    <p:sldId id="321" r:id="rId18"/>
    <p:sldId id="328" r:id="rId19"/>
    <p:sldId id="301" r:id="rId20"/>
    <p:sldId id="318" r:id="rId21"/>
    <p:sldId id="329" r:id="rId22"/>
    <p:sldId id="325" r:id="rId23"/>
    <p:sldId id="330" r:id="rId24"/>
    <p:sldId id="306" r:id="rId25"/>
    <p:sldId id="324" r:id="rId26"/>
    <p:sldId id="322" r:id="rId27"/>
    <p:sldId id="323" r:id="rId28"/>
    <p:sldId id="31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2B85"/>
    <a:srgbClr val="D3151D"/>
    <a:srgbClr val="33256C"/>
    <a:srgbClr val="E27F26"/>
    <a:srgbClr val="024D7C"/>
    <a:srgbClr val="74C4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09" autoAdjust="0"/>
    <p:restoredTop sz="96247" autoAdjust="0"/>
  </p:normalViewPr>
  <p:slideViewPr>
    <p:cSldViewPr snapToGrid="0" showGuides="1">
      <p:cViewPr varScale="1">
        <p:scale>
          <a:sx n="107" d="100"/>
          <a:sy n="107" d="100"/>
        </p:scale>
        <p:origin x="450" y="10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1" d="100"/>
          <a:sy n="71" d="100"/>
        </p:scale>
        <p:origin x="265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093A4B-1860-481B-B510-20D2536B1F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8F7DDA1-55DD-4BA2-86F0-2B4908D89785}">
      <dgm:prSet/>
      <dgm:spPr/>
      <dgm:t>
        <a:bodyPr/>
        <a:lstStyle/>
        <a:p>
          <a:pPr>
            <a:lnSpc>
              <a:spcPct val="100000"/>
            </a:lnSpc>
          </a:pPr>
          <a:r>
            <a:rPr lang="en-US" dirty="0"/>
            <a:t>1. How R Shiny Works</a:t>
          </a:r>
        </a:p>
      </dgm:t>
    </dgm:pt>
    <dgm:pt modelId="{4F9236B5-06BA-4B1E-B21A-EBE975E47CAB}" type="parTrans" cxnId="{245E5025-90BC-45DA-BB33-5FCE57451C43}">
      <dgm:prSet/>
      <dgm:spPr/>
      <dgm:t>
        <a:bodyPr/>
        <a:lstStyle/>
        <a:p>
          <a:endParaRPr lang="en-US"/>
        </a:p>
      </dgm:t>
    </dgm:pt>
    <dgm:pt modelId="{B535F65F-2996-4D21-9CE8-F358D7EBB967}" type="sibTrans" cxnId="{245E5025-90BC-45DA-BB33-5FCE57451C43}">
      <dgm:prSet/>
      <dgm:spPr/>
      <dgm:t>
        <a:bodyPr/>
        <a:lstStyle/>
        <a:p>
          <a:endParaRPr lang="en-US"/>
        </a:p>
      </dgm:t>
    </dgm:pt>
    <dgm:pt modelId="{56A9B7F2-1BFF-430A-9D7C-005E021A829A}">
      <dgm:prSet/>
      <dgm:spPr/>
      <dgm:t>
        <a:bodyPr/>
        <a:lstStyle/>
        <a:p>
          <a:pPr>
            <a:lnSpc>
              <a:spcPct val="100000"/>
            </a:lnSpc>
          </a:pPr>
          <a:r>
            <a:rPr lang="en-US" dirty="0"/>
            <a:t>2. Building R Shiny App</a:t>
          </a:r>
        </a:p>
      </dgm:t>
    </dgm:pt>
    <dgm:pt modelId="{1E6DD84D-A0BB-447C-B01F-AC70A8DE5A08}" type="parTrans" cxnId="{320C28B4-2479-407F-AC8E-D965D53FB146}">
      <dgm:prSet/>
      <dgm:spPr/>
      <dgm:t>
        <a:bodyPr/>
        <a:lstStyle/>
        <a:p>
          <a:endParaRPr lang="en-US"/>
        </a:p>
      </dgm:t>
    </dgm:pt>
    <dgm:pt modelId="{0AC53E0A-BCE0-4459-B396-6EFE9A087988}" type="sibTrans" cxnId="{320C28B4-2479-407F-AC8E-D965D53FB146}">
      <dgm:prSet/>
      <dgm:spPr/>
      <dgm:t>
        <a:bodyPr/>
        <a:lstStyle/>
        <a:p>
          <a:endParaRPr lang="en-US"/>
        </a:p>
      </dgm:t>
    </dgm:pt>
    <dgm:pt modelId="{DF54E44A-49E7-49DB-9B35-F149FA65AB08}">
      <dgm:prSet/>
      <dgm:spPr/>
      <dgm:t>
        <a:bodyPr/>
        <a:lstStyle/>
        <a:p>
          <a:pPr>
            <a:lnSpc>
              <a:spcPct val="100000"/>
            </a:lnSpc>
          </a:pPr>
          <a:r>
            <a:rPr lang="en-US" dirty="0"/>
            <a:t>3. Furnishing R Shiny App</a:t>
          </a:r>
        </a:p>
      </dgm:t>
    </dgm:pt>
    <dgm:pt modelId="{39C650A5-064B-40A7-A790-EC4848D120BB}" type="parTrans" cxnId="{CBB48845-9C5D-41E3-BBD0-5A00B9189FFD}">
      <dgm:prSet/>
      <dgm:spPr/>
      <dgm:t>
        <a:bodyPr/>
        <a:lstStyle/>
        <a:p>
          <a:endParaRPr lang="en-US"/>
        </a:p>
      </dgm:t>
    </dgm:pt>
    <dgm:pt modelId="{B3E62A75-F9F6-4D8B-A1A5-3B89ED1709DC}" type="sibTrans" cxnId="{CBB48845-9C5D-41E3-BBD0-5A00B9189FFD}">
      <dgm:prSet/>
      <dgm:spPr/>
      <dgm:t>
        <a:bodyPr/>
        <a:lstStyle/>
        <a:p>
          <a:endParaRPr lang="en-US"/>
        </a:p>
      </dgm:t>
    </dgm:pt>
    <dgm:pt modelId="{C601D020-9B49-4111-A3EC-4168258484C5}">
      <dgm:prSet/>
      <dgm:spPr/>
      <dgm:t>
        <a:bodyPr/>
        <a:lstStyle/>
        <a:p>
          <a:pPr>
            <a:lnSpc>
              <a:spcPct val="100000"/>
            </a:lnSpc>
          </a:pPr>
          <a:r>
            <a:rPr lang="en-US" dirty="0"/>
            <a:t>5. Gallery of R Shiny App</a:t>
          </a:r>
        </a:p>
      </dgm:t>
    </dgm:pt>
    <dgm:pt modelId="{12FEA356-C21B-44F0-8AB8-9FA193C7F829}" type="parTrans" cxnId="{50E7B0B6-8104-48E9-92EC-B9AB1EB44E5B}">
      <dgm:prSet/>
      <dgm:spPr/>
      <dgm:t>
        <a:bodyPr/>
        <a:lstStyle/>
        <a:p>
          <a:endParaRPr lang="en-US"/>
        </a:p>
      </dgm:t>
    </dgm:pt>
    <dgm:pt modelId="{007EE415-1181-4892-9F7C-D358C98F5D9F}" type="sibTrans" cxnId="{50E7B0B6-8104-48E9-92EC-B9AB1EB44E5B}">
      <dgm:prSet/>
      <dgm:spPr/>
      <dgm:t>
        <a:bodyPr/>
        <a:lstStyle/>
        <a:p>
          <a:endParaRPr lang="en-US"/>
        </a:p>
      </dgm:t>
    </dgm:pt>
    <dgm:pt modelId="{B66941B4-25C0-4679-B1A4-A24B95D84353}">
      <dgm:prSet/>
      <dgm:spPr/>
      <dgm:t>
        <a:bodyPr/>
        <a:lstStyle/>
        <a:p>
          <a:pPr>
            <a:lnSpc>
              <a:spcPct val="100000"/>
            </a:lnSpc>
          </a:pPr>
          <a:r>
            <a:rPr lang="en-US" dirty="0"/>
            <a:t>4. R Shiny App Performance</a:t>
          </a:r>
        </a:p>
      </dgm:t>
    </dgm:pt>
    <dgm:pt modelId="{A58A699E-D592-4D63-A244-B87B1B9EAF1C}" type="parTrans" cxnId="{1C27AD20-E9FD-41F5-9AA2-80071672C441}">
      <dgm:prSet/>
      <dgm:spPr/>
      <dgm:t>
        <a:bodyPr/>
        <a:lstStyle/>
        <a:p>
          <a:endParaRPr lang="en-GB"/>
        </a:p>
      </dgm:t>
    </dgm:pt>
    <dgm:pt modelId="{E9B9982C-4ACB-4F49-9792-F1B7FC0E026D}" type="sibTrans" cxnId="{1C27AD20-E9FD-41F5-9AA2-80071672C441}">
      <dgm:prSet/>
      <dgm:spPr/>
      <dgm:t>
        <a:bodyPr/>
        <a:lstStyle/>
        <a:p>
          <a:endParaRPr lang="en-GB"/>
        </a:p>
      </dgm:t>
    </dgm:pt>
    <dgm:pt modelId="{1F9E16FA-D72A-48F0-B87E-193524B79410}" type="pres">
      <dgm:prSet presAssocID="{C9093A4B-1860-481B-B510-20D2536B1FBA}" presName="root" presStyleCnt="0">
        <dgm:presLayoutVars>
          <dgm:dir/>
          <dgm:resizeHandles val="exact"/>
        </dgm:presLayoutVars>
      </dgm:prSet>
      <dgm:spPr/>
    </dgm:pt>
    <dgm:pt modelId="{330F28CC-379A-4A21-83DE-1038D6A2EE00}" type="pres">
      <dgm:prSet presAssocID="{78F7DDA1-55DD-4BA2-86F0-2B4908D89785}" presName="compNode" presStyleCnt="0"/>
      <dgm:spPr/>
    </dgm:pt>
    <dgm:pt modelId="{408F733C-E5A4-406A-B1EA-78D7E1C066DB}" type="pres">
      <dgm:prSet presAssocID="{78F7DDA1-55DD-4BA2-86F0-2B4908D89785}" presName="bgRect" presStyleLbl="bgShp" presStyleIdx="0" presStyleCnt="5"/>
      <dgm:spPr/>
    </dgm:pt>
    <dgm:pt modelId="{1C12A607-F319-4EF3-A9DC-903503119DC2}" type="pres">
      <dgm:prSet presAssocID="{78F7DDA1-55DD-4BA2-86F0-2B4908D8978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B385F9-F0A2-424B-B973-5AE0EE8FCD0C}" type="pres">
      <dgm:prSet presAssocID="{78F7DDA1-55DD-4BA2-86F0-2B4908D89785}" presName="spaceRect" presStyleCnt="0"/>
      <dgm:spPr/>
    </dgm:pt>
    <dgm:pt modelId="{EC1C1832-9DB8-406D-BABF-FE8298E082C0}" type="pres">
      <dgm:prSet presAssocID="{78F7DDA1-55DD-4BA2-86F0-2B4908D89785}" presName="parTx" presStyleLbl="revTx" presStyleIdx="0" presStyleCnt="5">
        <dgm:presLayoutVars>
          <dgm:chMax val="0"/>
          <dgm:chPref val="0"/>
        </dgm:presLayoutVars>
      </dgm:prSet>
      <dgm:spPr/>
    </dgm:pt>
    <dgm:pt modelId="{B8D7500F-503C-4F2D-9CA9-360D04FE9796}" type="pres">
      <dgm:prSet presAssocID="{B535F65F-2996-4D21-9CE8-F358D7EBB967}" presName="sibTrans" presStyleCnt="0"/>
      <dgm:spPr/>
    </dgm:pt>
    <dgm:pt modelId="{CC0A9740-A4FF-440D-AC72-61800DD8FF0B}" type="pres">
      <dgm:prSet presAssocID="{56A9B7F2-1BFF-430A-9D7C-005E021A829A}" presName="compNode" presStyleCnt="0"/>
      <dgm:spPr/>
    </dgm:pt>
    <dgm:pt modelId="{71DB30F7-85E5-43EE-99A7-03B78EF31397}" type="pres">
      <dgm:prSet presAssocID="{56A9B7F2-1BFF-430A-9D7C-005E021A829A}" presName="bgRect" presStyleLbl="bgShp" presStyleIdx="1" presStyleCnt="5"/>
      <dgm:spPr/>
    </dgm:pt>
    <dgm:pt modelId="{0A0C14AB-A1EB-417A-9E02-D02672B4EC4F}" type="pres">
      <dgm:prSet presAssocID="{56A9B7F2-1BFF-430A-9D7C-005E021A829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5117F9E5-E3B3-4DBF-AD49-8A5FF6E3E82E}" type="pres">
      <dgm:prSet presAssocID="{56A9B7F2-1BFF-430A-9D7C-005E021A829A}" presName="spaceRect" presStyleCnt="0"/>
      <dgm:spPr/>
    </dgm:pt>
    <dgm:pt modelId="{0808988C-C13F-40B7-B808-D59347D9302A}" type="pres">
      <dgm:prSet presAssocID="{56A9B7F2-1BFF-430A-9D7C-005E021A829A}" presName="parTx" presStyleLbl="revTx" presStyleIdx="1" presStyleCnt="5">
        <dgm:presLayoutVars>
          <dgm:chMax val="0"/>
          <dgm:chPref val="0"/>
        </dgm:presLayoutVars>
      </dgm:prSet>
      <dgm:spPr/>
    </dgm:pt>
    <dgm:pt modelId="{4918D27C-E7CB-439F-BD21-95D656628E48}" type="pres">
      <dgm:prSet presAssocID="{0AC53E0A-BCE0-4459-B396-6EFE9A087988}" presName="sibTrans" presStyleCnt="0"/>
      <dgm:spPr/>
    </dgm:pt>
    <dgm:pt modelId="{AC2C17FD-82C2-4073-9C69-69B40D01DAE7}" type="pres">
      <dgm:prSet presAssocID="{DF54E44A-49E7-49DB-9B35-F149FA65AB08}" presName="compNode" presStyleCnt="0"/>
      <dgm:spPr/>
    </dgm:pt>
    <dgm:pt modelId="{49FEFE74-4847-4F41-8519-799546108705}" type="pres">
      <dgm:prSet presAssocID="{DF54E44A-49E7-49DB-9B35-F149FA65AB08}" presName="bgRect" presStyleLbl="bgShp" presStyleIdx="2" presStyleCnt="5"/>
      <dgm:spPr/>
    </dgm:pt>
    <dgm:pt modelId="{E6C1107E-9EEF-43CF-A8A8-A4721B5CD5AA}" type="pres">
      <dgm:prSet presAssocID="{DF54E44A-49E7-49DB-9B35-F149FA65AB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96D025A-1BBC-42AB-9500-E6254C71F9A2}" type="pres">
      <dgm:prSet presAssocID="{DF54E44A-49E7-49DB-9B35-F149FA65AB08}" presName="spaceRect" presStyleCnt="0"/>
      <dgm:spPr/>
    </dgm:pt>
    <dgm:pt modelId="{2ED40C43-68FC-40CE-9DAB-77EDCC89460E}" type="pres">
      <dgm:prSet presAssocID="{DF54E44A-49E7-49DB-9B35-F149FA65AB08}" presName="parTx" presStyleLbl="revTx" presStyleIdx="2" presStyleCnt="5">
        <dgm:presLayoutVars>
          <dgm:chMax val="0"/>
          <dgm:chPref val="0"/>
        </dgm:presLayoutVars>
      </dgm:prSet>
      <dgm:spPr/>
    </dgm:pt>
    <dgm:pt modelId="{C8AEE32A-428B-48FD-AABC-5A3471534682}" type="pres">
      <dgm:prSet presAssocID="{B3E62A75-F9F6-4D8B-A1A5-3B89ED1709DC}" presName="sibTrans" presStyleCnt="0"/>
      <dgm:spPr/>
    </dgm:pt>
    <dgm:pt modelId="{EA5183EE-4A36-47A4-9494-9497DA51D3AF}" type="pres">
      <dgm:prSet presAssocID="{B66941B4-25C0-4679-B1A4-A24B95D84353}" presName="compNode" presStyleCnt="0"/>
      <dgm:spPr/>
    </dgm:pt>
    <dgm:pt modelId="{1CAF3EAD-62C4-42D8-A407-1336DE2F65C0}" type="pres">
      <dgm:prSet presAssocID="{B66941B4-25C0-4679-B1A4-A24B95D84353}" presName="bgRect" presStyleLbl="bgShp" presStyleIdx="3" presStyleCnt="5"/>
      <dgm:spPr/>
    </dgm:pt>
    <dgm:pt modelId="{B7929818-80C9-4266-B315-C7988AAC9FA9}" type="pres">
      <dgm:prSet presAssocID="{B66941B4-25C0-4679-B1A4-A24B95D843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7E1F42EA-1B53-4174-A422-F1DD23650950}" type="pres">
      <dgm:prSet presAssocID="{B66941B4-25C0-4679-B1A4-A24B95D84353}" presName="spaceRect" presStyleCnt="0"/>
      <dgm:spPr/>
    </dgm:pt>
    <dgm:pt modelId="{8BF29F5B-A947-4E10-B0E0-E21FE615FF08}" type="pres">
      <dgm:prSet presAssocID="{B66941B4-25C0-4679-B1A4-A24B95D84353}" presName="parTx" presStyleLbl="revTx" presStyleIdx="3" presStyleCnt="5">
        <dgm:presLayoutVars>
          <dgm:chMax val="0"/>
          <dgm:chPref val="0"/>
        </dgm:presLayoutVars>
      </dgm:prSet>
      <dgm:spPr/>
    </dgm:pt>
    <dgm:pt modelId="{B416BD8C-8B4F-4FF2-A467-2E13C4EEE3BB}" type="pres">
      <dgm:prSet presAssocID="{E9B9982C-4ACB-4F49-9792-F1B7FC0E026D}" presName="sibTrans" presStyleCnt="0"/>
      <dgm:spPr/>
    </dgm:pt>
    <dgm:pt modelId="{F89D0F38-1C05-4898-A100-28436B91688B}" type="pres">
      <dgm:prSet presAssocID="{C601D020-9B49-4111-A3EC-4168258484C5}" presName="compNode" presStyleCnt="0"/>
      <dgm:spPr/>
    </dgm:pt>
    <dgm:pt modelId="{7BF63F73-A777-425B-A12D-ADA1A24517A1}" type="pres">
      <dgm:prSet presAssocID="{C601D020-9B49-4111-A3EC-4168258484C5}" presName="bgRect" presStyleLbl="bgShp" presStyleIdx="4" presStyleCnt="5"/>
      <dgm:spPr/>
    </dgm:pt>
    <dgm:pt modelId="{AA260D5A-D689-4E59-B5D6-F01BD0F48814}" type="pres">
      <dgm:prSet presAssocID="{C601D020-9B49-4111-A3EC-4168258484C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scope"/>
        </a:ext>
      </dgm:extLst>
    </dgm:pt>
    <dgm:pt modelId="{0F5717EA-A639-4EA8-BBBD-ACC8933E63F4}" type="pres">
      <dgm:prSet presAssocID="{C601D020-9B49-4111-A3EC-4168258484C5}" presName="spaceRect" presStyleCnt="0"/>
      <dgm:spPr/>
    </dgm:pt>
    <dgm:pt modelId="{BB57991C-8A02-4EA2-AAAF-C8FA266B16C7}" type="pres">
      <dgm:prSet presAssocID="{C601D020-9B49-4111-A3EC-4168258484C5}" presName="parTx" presStyleLbl="revTx" presStyleIdx="4" presStyleCnt="5">
        <dgm:presLayoutVars>
          <dgm:chMax val="0"/>
          <dgm:chPref val="0"/>
        </dgm:presLayoutVars>
      </dgm:prSet>
      <dgm:spPr/>
    </dgm:pt>
  </dgm:ptLst>
  <dgm:cxnLst>
    <dgm:cxn modelId="{28865F1B-832E-45EF-8E04-1E4A547072C4}" type="presOf" srcId="{C9093A4B-1860-481B-B510-20D2536B1FBA}" destId="{1F9E16FA-D72A-48F0-B87E-193524B79410}" srcOrd="0" destOrd="0" presId="urn:microsoft.com/office/officeart/2018/2/layout/IconVerticalSolidList"/>
    <dgm:cxn modelId="{1C27AD20-E9FD-41F5-9AA2-80071672C441}" srcId="{C9093A4B-1860-481B-B510-20D2536B1FBA}" destId="{B66941B4-25C0-4679-B1A4-A24B95D84353}" srcOrd="3" destOrd="0" parTransId="{A58A699E-D592-4D63-A244-B87B1B9EAF1C}" sibTransId="{E9B9982C-4ACB-4F49-9792-F1B7FC0E026D}"/>
    <dgm:cxn modelId="{245E5025-90BC-45DA-BB33-5FCE57451C43}" srcId="{C9093A4B-1860-481B-B510-20D2536B1FBA}" destId="{78F7DDA1-55DD-4BA2-86F0-2B4908D89785}" srcOrd="0" destOrd="0" parTransId="{4F9236B5-06BA-4B1E-B21A-EBE975E47CAB}" sibTransId="{B535F65F-2996-4D21-9CE8-F358D7EBB967}"/>
    <dgm:cxn modelId="{1D04292B-D31E-4590-8273-D8EACCD463AD}" type="presOf" srcId="{56A9B7F2-1BFF-430A-9D7C-005E021A829A}" destId="{0808988C-C13F-40B7-B808-D59347D9302A}" srcOrd="0" destOrd="0" presId="urn:microsoft.com/office/officeart/2018/2/layout/IconVerticalSolidList"/>
    <dgm:cxn modelId="{3DE22963-0277-4E0B-8E96-CBF7776562E2}" type="presOf" srcId="{78F7DDA1-55DD-4BA2-86F0-2B4908D89785}" destId="{EC1C1832-9DB8-406D-BABF-FE8298E082C0}" srcOrd="0" destOrd="0" presId="urn:microsoft.com/office/officeart/2018/2/layout/IconVerticalSolidList"/>
    <dgm:cxn modelId="{CBB48845-9C5D-41E3-BBD0-5A00B9189FFD}" srcId="{C9093A4B-1860-481B-B510-20D2536B1FBA}" destId="{DF54E44A-49E7-49DB-9B35-F149FA65AB08}" srcOrd="2" destOrd="0" parTransId="{39C650A5-064B-40A7-A790-EC4848D120BB}" sibTransId="{B3E62A75-F9F6-4D8B-A1A5-3B89ED1709DC}"/>
    <dgm:cxn modelId="{A806538F-AB5F-4F8A-90B0-84D83284D043}" type="presOf" srcId="{DF54E44A-49E7-49DB-9B35-F149FA65AB08}" destId="{2ED40C43-68FC-40CE-9DAB-77EDCC89460E}" srcOrd="0" destOrd="0" presId="urn:microsoft.com/office/officeart/2018/2/layout/IconVerticalSolidList"/>
    <dgm:cxn modelId="{2BEC8CB0-4659-4579-8787-816CE1DD1AC4}" type="presOf" srcId="{B66941B4-25C0-4679-B1A4-A24B95D84353}" destId="{8BF29F5B-A947-4E10-B0E0-E21FE615FF08}" srcOrd="0" destOrd="0" presId="urn:microsoft.com/office/officeart/2018/2/layout/IconVerticalSolidList"/>
    <dgm:cxn modelId="{320C28B4-2479-407F-AC8E-D965D53FB146}" srcId="{C9093A4B-1860-481B-B510-20D2536B1FBA}" destId="{56A9B7F2-1BFF-430A-9D7C-005E021A829A}" srcOrd="1" destOrd="0" parTransId="{1E6DD84D-A0BB-447C-B01F-AC70A8DE5A08}" sibTransId="{0AC53E0A-BCE0-4459-B396-6EFE9A087988}"/>
    <dgm:cxn modelId="{50E7B0B6-8104-48E9-92EC-B9AB1EB44E5B}" srcId="{C9093A4B-1860-481B-B510-20D2536B1FBA}" destId="{C601D020-9B49-4111-A3EC-4168258484C5}" srcOrd="4" destOrd="0" parTransId="{12FEA356-C21B-44F0-8AB8-9FA193C7F829}" sibTransId="{007EE415-1181-4892-9F7C-D358C98F5D9F}"/>
    <dgm:cxn modelId="{0A5EFCF3-4C56-41FE-9CEF-88EE9ED27BDA}" type="presOf" srcId="{C601D020-9B49-4111-A3EC-4168258484C5}" destId="{BB57991C-8A02-4EA2-AAAF-C8FA266B16C7}" srcOrd="0" destOrd="0" presId="urn:microsoft.com/office/officeart/2018/2/layout/IconVerticalSolidList"/>
    <dgm:cxn modelId="{B0EEA0EF-241A-4B54-9DE3-EF6B364C977E}" type="presParOf" srcId="{1F9E16FA-D72A-48F0-B87E-193524B79410}" destId="{330F28CC-379A-4A21-83DE-1038D6A2EE00}" srcOrd="0" destOrd="0" presId="urn:microsoft.com/office/officeart/2018/2/layout/IconVerticalSolidList"/>
    <dgm:cxn modelId="{4B33D296-E008-4019-AE2D-062DC39305BF}" type="presParOf" srcId="{330F28CC-379A-4A21-83DE-1038D6A2EE00}" destId="{408F733C-E5A4-406A-B1EA-78D7E1C066DB}" srcOrd="0" destOrd="0" presId="urn:microsoft.com/office/officeart/2018/2/layout/IconVerticalSolidList"/>
    <dgm:cxn modelId="{18B2738D-4A9C-422D-B5B2-A88AB3BA291B}" type="presParOf" srcId="{330F28CC-379A-4A21-83DE-1038D6A2EE00}" destId="{1C12A607-F319-4EF3-A9DC-903503119DC2}" srcOrd="1" destOrd="0" presId="urn:microsoft.com/office/officeart/2018/2/layout/IconVerticalSolidList"/>
    <dgm:cxn modelId="{98460C51-414C-4FD1-8BF9-870F359B9CB2}" type="presParOf" srcId="{330F28CC-379A-4A21-83DE-1038D6A2EE00}" destId="{36B385F9-F0A2-424B-B973-5AE0EE8FCD0C}" srcOrd="2" destOrd="0" presId="urn:microsoft.com/office/officeart/2018/2/layout/IconVerticalSolidList"/>
    <dgm:cxn modelId="{70937444-9AB3-4E22-AF4B-E4E9D98902DF}" type="presParOf" srcId="{330F28CC-379A-4A21-83DE-1038D6A2EE00}" destId="{EC1C1832-9DB8-406D-BABF-FE8298E082C0}" srcOrd="3" destOrd="0" presId="urn:microsoft.com/office/officeart/2018/2/layout/IconVerticalSolidList"/>
    <dgm:cxn modelId="{E41BD491-B8FB-4F33-BE9A-4870393533C9}" type="presParOf" srcId="{1F9E16FA-D72A-48F0-B87E-193524B79410}" destId="{B8D7500F-503C-4F2D-9CA9-360D04FE9796}" srcOrd="1" destOrd="0" presId="urn:microsoft.com/office/officeart/2018/2/layout/IconVerticalSolidList"/>
    <dgm:cxn modelId="{C923A94A-E695-441F-9246-400F8A4EAA09}" type="presParOf" srcId="{1F9E16FA-D72A-48F0-B87E-193524B79410}" destId="{CC0A9740-A4FF-440D-AC72-61800DD8FF0B}" srcOrd="2" destOrd="0" presId="urn:microsoft.com/office/officeart/2018/2/layout/IconVerticalSolidList"/>
    <dgm:cxn modelId="{738EB1AE-840C-4B1D-9031-99ECC90EF279}" type="presParOf" srcId="{CC0A9740-A4FF-440D-AC72-61800DD8FF0B}" destId="{71DB30F7-85E5-43EE-99A7-03B78EF31397}" srcOrd="0" destOrd="0" presId="urn:microsoft.com/office/officeart/2018/2/layout/IconVerticalSolidList"/>
    <dgm:cxn modelId="{69639F7F-64CE-4FA3-9FED-D72CB49A0ABE}" type="presParOf" srcId="{CC0A9740-A4FF-440D-AC72-61800DD8FF0B}" destId="{0A0C14AB-A1EB-417A-9E02-D02672B4EC4F}" srcOrd="1" destOrd="0" presId="urn:microsoft.com/office/officeart/2018/2/layout/IconVerticalSolidList"/>
    <dgm:cxn modelId="{17F27144-BD6E-464D-AF38-984614855DEA}" type="presParOf" srcId="{CC0A9740-A4FF-440D-AC72-61800DD8FF0B}" destId="{5117F9E5-E3B3-4DBF-AD49-8A5FF6E3E82E}" srcOrd="2" destOrd="0" presId="urn:microsoft.com/office/officeart/2018/2/layout/IconVerticalSolidList"/>
    <dgm:cxn modelId="{A5A766F5-F5EE-44DE-AAEB-B46D6F04815F}" type="presParOf" srcId="{CC0A9740-A4FF-440D-AC72-61800DD8FF0B}" destId="{0808988C-C13F-40B7-B808-D59347D9302A}" srcOrd="3" destOrd="0" presId="urn:microsoft.com/office/officeart/2018/2/layout/IconVerticalSolidList"/>
    <dgm:cxn modelId="{AE7B668A-46C1-478A-817F-2DC6D32CEAA1}" type="presParOf" srcId="{1F9E16FA-D72A-48F0-B87E-193524B79410}" destId="{4918D27C-E7CB-439F-BD21-95D656628E48}" srcOrd="3" destOrd="0" presId="urn:microsoft.com/office/officeart/2018/2/layout/IconVerticalSolidList"/>
    <dgm:cxn modelId="{6A7D7F50-003E-4F71-9D0E-B0AC58DBE4F7}" type="presParOf" srcId="{1F9E16FA-D72A-48F0-B87E-193524B79410}" destId="{AC2C17FD-82C2-4073-9C69-69B40D01DAE7}" srcOrd="4" destOrd="0" presId="urn:microsoft.com/office/officeart/2018/2/layout/IconVerticalSolidList"/>
    <dgm:cxn modelId="{0E99A5E9-04A0-4537-86AB-20B816B581C2}" type="presParOf" srcId="{AC2C17FD-82C2-4073-9C69-69B40D01DAE7}" destId="{49FEFE74-4847-4F41-8519-799546108705}" srcOrd="0" destOrd="0" presId="urn:microsoft.com/office/officeart/2018/2/layout/IconVerticalSolidList"/>
    <dgm:cxn modelId="{63A5E9F6-D11A-4CA0-879F-49F37C34C7AB}" type="presParOf" srcId="{AC2C17FD-82C2-4073-9C69-69B40D01DAE7}" destId="{E6C1107E-9EEF-43CF-A8A8-A4721B5CD5AA}" srcOrd="1" destOrd="0" presId="urn:microsoft.com/office/officeart/2018/2/layout/IconVerticalSolidList"/>
    <dgm:cxn modelId="{C7EAEC2E-9C0C-4E29-BAE8-73BEBABFD7CC}" type="presParOf" srcId="{AC2C17FD-82C2-4073-9C69-69B40D01DAE7}" destId="{096D025A-1BBC-42AB-9500-E6254C71F9A2}" srcOrd="2" destOrd="0" presId="urn:microsoft.com/office/officeart/2018/2/layout/IconVerticalSolidList"/>
    <dgm:cxn modelId="{03D18A0F-251A-4447-9682-557DED4836EE}" type="presParOf" srcId="{AC2C17FD-82C2-4073-9C69-69B40D01DAE7}" destId="{2ED40C43-68FC-40CE-9DAB-77EDCC89460E}" srcOrd="3" destOrd="0" presId="urn:microsoft.com/office/officeart/2018/2/layout/IconVerticalSolidList"/>
    <dgm:cxn modelId="{1B1CBF1C-A9FE-4E3F-8952-3E227632B49E}" type="presParOf" srcId="{1F9E16FA-D72A-48F0-B87E-193524B79410}" destId="{C8AEE32A-428B-48FD-AABC-5A3471534682}" srcOrd="5" destOrd="0" presId="urn:microsoft.com/office/officeart/2018/2/layout/IconVerticalSolidList"/>
    <dgm:cxn modelId="{DA26B6B0-4612-494E-863E-B4C0506B2A04}" type="presParOf" srcId="{1F9E16FA-D72A-48F0-B87E-193524B79410}" destId="{EA5183EE-4A36-47A4-9494-9497DA51D3AF}" srcOrd="6" destOrd="0" presId="urn:microsoft.com/office/officeart/2018/2/layout/IconVerticalSolidList"/>
    <dgm:cxn modelId="{AFC556C0-46B0-45FC-9A79-122BE4D693C1}" type="presParOf" srcId="{EA5183EE-4A36-47A4-9494-9497DA51D3AF}" destId="{1CAF3EAD-62C4-42D8-A407-1336DE2F65C0}" srcOrd="0" destOrd="0" presId="urn:microsoft.com/office/officeart/2018/2/layout/IconVerticalSolidList"/>
    <dgm:cxn modelId="{779271C0-7B12-4301-85FE-985BA9259577}" type="presParOf" srcId="{EA5183EE-4A36-47A4-9494-9497DA51D3AF}" destId="{B7929818-80C9-4266-B315-C7988AAC9FA9}" srcOrd="1" destOrd="0" presId="urn:microsoft.com/office/officeart/2018/2/layout/IconVerticalSolidList"/>
    <dgm:cxn modelId="{F89A33B4-B34D-4F07-84F3-509083006C1B}" type="presParOf" srcId="{EA5183EE-4A36-47A4-9494-9497DA51D3AF}" destId="{7E1F42EA-1B53-4174-A422-F1DD23650950}" srcOrd="2" destOrd="0" presId="urn:microsoft.com/office/officeart/2018/2/layout/IconVerticalSolidList"/>
    <dgm:cxn modelId="{B35F299F-9DCE-4D34-B6D4-0E6CD0B554DA}" type="presParOf" srcId="{EA5183EE-4A36-47A4-9494-9497DA51D3AF}" destId="{8BF29F5B-A947-4E10-B0E0-E21FE615FF08}" srcOrd="3" destOrd="0" presId="urn:microsoft.com/office/officeart/2018/2/layout/IconVerticalSolidList"/>
    <dgm:cxn modelId="{D1A091A2-6B40-4826-B646-9170E50FB2F1}" type="presParOf" srcId="{1F9E16FA-D72A-48F0-B87E-193524B79410}" destId="{B416BD8C-8B4F-4FF2-A467-2E13C4EEE3BB}" srcOrd="7" destOrd="0" presId="urn:microsoft.com/office/officeart/2018/2/layout/IconVerticalSolidList"/>
    <dgm:cxn modelId="{3601496A-E4E6-45B3-A3E0-BB3C3CB2D985}" type="presParOf" srcId="{1F9E16FA-D72A-48F0-B87E-193524B79410}" destId="{F89D0F38-1C05-4898-A100-28436B91688B}" srcOrd="8" destOrd="0" presId="urn:microsoft.com/office/officeart/2018/2/layout/IconVerticalSolidList"/>
    <dgm:cxn modelId="{D43A6DE1-43C3-4D23-A159-7E310BC3E4A2}" type="presParOf" srcId="{F89D0F38-1C05-4898-A100-28436B91688B}" destId="{7BF63F73-A777-425B-A12D-ADA1A24517A1}" srcOrd="0" destOrd="0" presId="urn:microsoft.com/office/officeart/2018/2/layout/IconVerticalSolidList"/>
    <dgm:cxn modelId="{5C3D5F32-12E2-43ED-A549-32A784ACD6FB}" type="presParOf" srcId="{F89D0F38-1C05-4898-A100-28436B91688B}" destId="{AA260D5A-D689-4E59-B5D6-F01BD0F48814}" srcOrd="1" destOrd="0" presId="urn:microsoft.com/office/officeart/2018/2/layout/IconVerticalSolidList"/>
    <dgm:cxn modelId="{7C239500-F1C7-45B4-B5C8-FAA81484BBB7}" type="presParOf" srcId="{F89D0F38-1C05-4898-A100-28436B91688B}" destId="{0F5717EA-A639-4EA8-BBBD-ACC8933E63F4}" srcOrd="2" destOrd="0" presId="urn:microsoft.com/office/officeart/2018/2/layout/IconVerticalSolidList"/>
    <dgm:cxn modelId="{91FE98FA-B662-4130-8731-946A3F36D05E}" type="presParOf" srcId="{F89D0F38-1C05-4898-A100-28436B91688B}" destId="{BB57991C-8A02-4EA2-AAAF-C8FA266B16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093A4B-1860-481B-B510-20D2536B1F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8F7DDA1-55DD-4BA2-86F0-2B4908D89785}">
      <dgm:prSet/>
      <dgm:spPr/>
      <dgm:t>
        <a:bodyPr/>
        <a:lstStyle/>
        <a:p>
          <a:pPr>
            <a:lnSpc>
              <a:spcPct val="100000"/>
            </a:lnSpc>
          </a:pPr>
          <a:r>
            <a:rPr lang="en-US" dirty="0"/>
            <a:t>1. How R Shiny Works</a:t>
          </a:r>
        </a:p>
      </dgm:t>
    </dgm:pt>
    <dgm:pt modelId="{4F9236B5-06BA-4B1E-B21A-EBE975E47CAB}" type="parTrans" cxnId="{245E5025-90BC-45DA-BB33-5FCE57451C43}">
      <dgm:prSet/>
      <dgm:spPr/>
      <dgm:t>
        <a:bodyPr/>
        <a:lstStyle/>
        <a:p>
          <a:endParaRPr lang="en-US"/>
        </a:p>
      </dgm:t>
    </dgm:pt>
    <dgm:pt modelId="{B535F65F-2996-4D21-9CE8-F358D7EBB967}" type="sibTrans" cxnId="{245E5025-90BC-45DA-BB33-5FCE57451C43}">
      <dgm:prSet/>
      <dgm:spPr/>
      <dgm:t>
        <a:bodyPr/>
        <a:lstStyle/>
        <a:p>
          <a:endParaRPr lang="en-US"/>
        </a:p>
      </dgm:t>
    </dgm:pt>
    <dgm:pt modelId="{56A9B7F2-1BFF-430A-9D7C-005E021A829A}">
      <dgm:prSet/>
      <dgm:spPr/>
      <dgm:t>
        <a:bodyPr/>
        <a:lstStyle/>
        <a:p>
          <a:pPr>
            <a:lnSpc>
              <a:spcPct val="100000"/>
            </a:lnSpc>
          </a:pPr>
          <a:r>
            <a:rPr lang="en-US" dirty="0">
              <a:solidFill>
                <a:schemeClr val="bg2">
                  <a:lumMod val="60000"/>
                  <a:lumOff val="40000"/>
                </a:schemeClr>
              </a:solidFill>
            </a:rPr>
            <a:t>2. Building R Shiny App</a:t>
          </a:r>
        </a:p>
      </dgm:t>
    </dgm:pt>
    <dgm:pt modelId="{1E6DD84D-A0BB-447C-B01F-AC70A8DE5A08}" type="parTrans" cxnId="{320C28B4-2479-407F-AC8E-D965D53FB146}">
      <dgm:prSet/>
      <dgm:spPr/>
      <dgm:t>
        <a:bodyPr/>
        <a:lstStyle/>
        <a:p>
          <a:endParaRPr lang="en-US"/>
        </a:p>
      </dgm:t>
    </dgm:pt>
    <dgm:pt modelId="{0AC53E0A-BCE0-4459-B396-6EFE9A087988}" type="sibTrans" cxnId="{320C28B4-2479-407F-AC8E-D965D53FB146}">
      <dgm:prSet/>
      <dgm:spPr/>
      <dgm:t>
        <a:bodyPr/>
        <a:lstStyle/>
        <a:p>
          <a:endParaRPr lang="en-US"/>
        </a:p>
      </dgm:t>
    </dgm:pt>
    <dgm:pt modelId="{DF54E44A-49E7-49DB-9B35-F149FA65AB08}">
      <dgm:prSet/>
      <dgm:spPr/>
      <dgm:t>
        <a:bodyPr/>
        <a:lstStyle/>
        <a:p>
          <a:pPr>
            <a:lnSpc>
              <a:spcPct val="100000"/>
            </a:lnSpc>
          </a:pPr>
          <a:r>
            <a:rPr lang="en-US" dirty="0">
              <a:solidFill>
                <a:schemeClr val="bg2">
                  <a:lumMod val="60000"/>
                  <a:lumOff val="40000"/>
                </a:schemeClr>
              </a:solidFill>
            </a:rPr>
            <a:t>3. Furnishing R Shiny App</a:t>
          </a:r>
        </a:p>
      </dgm:t>
    </dgm:pt>
    <dgm:pt modelId="{39C650A5-064B-40A7-A790-EC4848D120BB}" type="parTrans" cxnId="{CBB48845-9C5D-41E3-BBD0-5A00B9189FFD}">
      <dgm:prSet/>
      <dgm:spPr/>
      <dgm:t>
        <a:bodyPr/>
        <a:lstStyle/>
        <a:p>
          <a:endParaRPr lang="en-US"/>
        </a:p>
      </dgm:t>
    </dgm:pt>
    <dgm:pt modelId="{B3E62A75-F9F6-4D8B-A1A5-3B89ED1709DC}" type="sibTrans" cxnId="{CBB48845-9C5D-41E3-BBD0-5A00B9189FFD}">
      <dgm:prSet/>
      <dgm:spPr/>
      <dgm:t>
        <a:bodyPr/>
        <a:lstStyle/>
        <a:p>
          <a:endParaRPr lang="en-US"/>
        </a:p>
      </dgm:t>
    </dgm:pt>
    <dgm:pt modelId="{C601D020-9B49-4111-A3EC-4168258484C5}">
      <dgm:prSet/>
      <dgm:spPr/>
      <dgm:t>
        <a:bodyPr/>
        <a:lstStyle/>
        <a:p>
          <a:pPr>
            <a:lnSpc>
              <a:spcPct val="100000"/>
            </a:lnSpc>
          </a:pPr>
          <a:r>
            <a:rPr lang="en-US" dirty="0">
              <a:solidFill>
                <a:schemeClr val="bg2">
                  <a:lumMod val="60000"/>
                  <a:lumOff val="40000"/>
                </a:schemeClr>
              </a:solidFill>
            </a:rPr>
            <a:t>5. Gallery of R Shiny App</a:t>
          </a:r>
        </a:p>
      </dgm:t>
    </dgm:pt>
    <dgm:pt modelId="{12FEA356-C21B-44F0-8AB8-9FA193C7F829}" type="parTrans" cxnId="{50E7B0B6-8104-48E9-92EC-B9AB1EB44E5B}">
      <dgm:prSet/>
      <dgm:spPr/>
      <dgm:t>
        <a:bodyPr/>
        <a:lstStyle/>
        <a:p>
          <a:endParaRPr lang="en-US"/>
        </a:p>
      </dgm:t>
    </dgm:pt>
    <dgm:pt modelId="{007EE415-1181-4892-9F7C-D358C98F5D9F}" type="sibTrans" cxnId="{50E7B0B6-8104-48E9-92EC-B9AB1EB44E5B}">
      <dgm:prSet/>
      <dgm:spPr/>
      <dgm:t>
        <a:bodyPr/>
        <a:lstStyle/>
        <a:p>
          <a:endParaRPr lang="en-US"/>
        </a:p>
      </dgm:t>
    </dgm:pt>
    <dgm:pt modelId="{B66941B4-25C0-4679-B1A4-A24B95D84353}">
      <dgm:prSet/>
      <dgm:spPr/>
      <dgm:t>
        <a:bodyPr/>
        <a:lstStyle/>
        <a:p>
          <a:pPr>
            <a:lnSpc>
              <a:spcPct val="100000"/>
            </a:lnSpc>
          </a:pPr>
          <a:r>
            <a:rPr lang="en-US" dirty="0">
              <a:solidFill>
                <a:schemeClr val="bg2">
                  <a:lumMod val="60000"/>
                  <a:lumOff val="40000"/>
                </a:schemeClr>
              </a:solidFill>
            </a:rPr>
            <a:t>4. R Shiny App Performance</a:t>
          </a:r>
        </a:p>
      </dgm:t>
    </dgm:pt>
    <dgm:pt modelId="{A58A699E-D592-4D63-A244-B87B1B9EAF1C}" type="parTrans" cxnId="{1C27AD20-E9FD-41F5-9AA2-80071672C441}">
      <dgm:prSet/>
      <dgm:spPr/>
      <dgm:t>
        <a:bodyPr/>
        <a:lstStyle/>
        <a:p>
          <a:endParaRPr lang="en-GB"/>
        </a:p>
      </dgm:t>
    </dgm:pt>
    <dgm:pt modelId="{E9B9982C-4ACB-4F49-9792-F1B7FC0E026D}" type="sibTrans" cxnId="{1C27AD20-E9FD-41F5-9AA2-80071672C441}">
      <dgm:prSet/>
      <dgm:spPr/>
      <dgm:t>
        <a:bodyPr/>
        <a:lstStyle/>
        <a:p>
          <a:endParaRPr lang="en-GB"/>
        </a:p>
      </dgm:t>
    </dgm:pt>
    <dgm:pt modelId="{1F9E16FA-D72A-48F0-B87E-193524B79410}" type="pres">
      <dgm:prSet presAssocID="{C9093A4B-1860-481B-B510-20D2536B1FBA}" presName="root" presStyleCnt="0">
        <dgm:presLayoutVars>
          <dgm:dir/>
          <dgm:resizeHandles val="exact"/>
        </dgm:presLayoutVars>
      </dgm:prSet>
      <dgm:spPr/>
    </dgm:pt>
    <dgm:pt modelId="{330F28CC-379A-4A21-83DE-1038D6A2EE00}" type="pres">
      <dgm:prSet presAssocID="{78F7DDA1-55DD-4BA2-86F0-2B4908D89785}" presName="compNode" presStyleCnt="0"/>
      <dgm:spPr/>
    </dgm:pt>
    <dgm:pt modelId="{408F733C-E5A4-406A-B1EA-78D7E1C066DB}" type="pres">
      <dgm:prSet presAssocID="{78F7DDA1-55DD-4BA2-86F0-2B4908D89785}" presName="bgRect" presStyleLbl="bgShp" presStyleIdx="0" presStyleCnt="5"/>
      <dgm:spPr/>
    </dgm:pt>
    <dgm:pt modelId="{1C12A607-F319-4EF3-A9DC-903503119DC2}" type="pres">
      <dgm:prSet presAssocID="{78F7DDA1-55DD-4BA2-86F0-2B4908D8978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B385F9-F0A2-424B-B973-5AE0EE8FCD0C}" type="pres">
      <dgm:prSet presAssocID="{78F7DDA1-55DD-4BA2-86F0-2B4908D89785}" presName="spaceRect" presStyleCnt="0"/>
      <dgm:spPr/>
    </dgm:pt>
    <dgm:pt modelId="{EC1C1832-9DB8-406D-BABF-FE8298E082C0}" type="pres">
      <dgm:prSet presAssocID="{78F7DDA1-55DD-4BA2-86F0-2B4908D89785}" presName="parTx" presStyleLbl="revTx" presStyleIdx="0" presStyleCnt="5">
        <dgm:presLayoutVars>
          <dgm:chMax val="0"/>
          <dgm:chPref val="0"/>
        </dgm:presLayoutVars>
      </dgm:prSet>
      <dgm:spPr/>
    </dgm:pt>
    <dgm:pt modelId="{B8D7500F-503C-4F2D-9CA9-360D04FE9796}" type="pres">
      <dgm:prSet presAssocID="{B535F65F-2996-4D21-9CE8-F358D7EBB967}" presName="sibTrans" presStyleCnt="0"/>
      <dgm:spPr/>
    </dgm:pt>
    <dgm:pt modelId="{CC0A9740-A4FF-440D-AC72-61800DD8FF0B}" type="pres">
      <dgm:prSet presAssocID="{56A9B7F2-1BFF-430A-9D7C-005E021A829A}" presName="compNode" presStyleCnt="0"/>
      <dgm:spPr/>
    </dgm:pt>
    <dgm:pt modelId="{71DB30F7-85E5-43EE-99A7-03B78EF31397}" type="pres">
      <dgm:prSet presAssocID="{56A9B7F2-1BFF-430A-9D7C-005E021A829A}" presName="bgRect" presStyleLbl="bgShp" presStyleIdx="1" presStyleCnt="5"/>
      <dgm:spPr/>
    </dgm:pt>
    <dgm:pt modelId="{0A0C14AB-A1EB-417A-9E02-D02672B4EC4F}" type="pres">
      <dgm:prSet presAssocID="{56A9B7F2-1BFF-430A-9D7C-005E021A829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5117F9E5-E3B3-4DBF-AD49-8A5FF6E3E82E}" type="pres">
      <dgm:prSet presAssocID="{56A9B7F2-1BFF-430A-9D7C-005E021A829A}" presName="spaceRect" presStyleCnt="0"/>
      <dgm:spPr/>
    </dgm:pt>
    <dgm:pt modelId="{0808988C-C13F-40B7-B808-D59347D9302A}" type="pres">
      <dgm:prSet presAssocID="{56A9B7F2-1BFF-430A-9D7C-005E021A829A}" presName="parTx" presStyleLbl="revTx" presStyleIdx="1" presStyleCnt="5">
        <dgm:presLayoutVars>
          <dgm:chMax val="0"/>
          <dgm:chPref val="0"/>
        </dgm:presLayoutVars>
      </dgm:prSet>
      <dgm:spPr/>
    </dgm:pt>
    <dgm:pt modelId="{4918D27C-E7CB-439F-BD21-95D656628E48}" type="pres">
      <dgm:prSet presAssocID="{0AC53E0A-BCE0-4459-B396-6EFE9A087988}" presName="sibTrans" presStyleCnt="0"/>
      <dgm:spPr/>
    </dgm:pt>
    <dgm:pt modelId="{AC2C17FD-82C2-4073-9C69-69B40D01DAE7}" type="pres">
      <dgm:prSet presAssocID="{DF54E44A-49E7-49DB-9B35-F149FA65AB08}" presName="compNode" presStyleCnt="0"/>
      <dgm:spPr/>
    </dgm:pt>
    <dgm:pt modelId="{49FEFE74-4847-4F41-8519-799546108705}" type="pres">
      <dgm:prSet presAssocID="{DF54E44A-49E7-49DB-9B35-F149FA65AB08}" presName="bgRect" presStyleLbl="bgShp" presStyleIdx="2" presStyleCnt="5"/>
      <dgm:spPr/>
    </dgm:pt>
    <dgm:pt modelId="{E6C1107E-9EEF-43CF-A8A8-A4721B5CD5AA}" type="pres">
      <dgm:prSet presAssocID="{DF54E44A-49E7-49DB-9B35-F149FA65AB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96D025A-1BBC-42AB-9500-E6254C71F9A2}" type="pres">
      <dgm:prSet presAssocID="{DF54E44A-49E7-49DB-9B35-F149FA65AB08}" presName="spaceRect" presStyleCnt="0"/>
      <dgm:spPr/>
    </dgm:pt>
    <dgm:pt modelId="{2ED40C43-68FC-40CE-9DAB-77EDCC89460E}" type="pres">
      <dgm:prSet presAssocID="{DF54E44A-49E7-49DB-9B35-F149FA65AB08}" presName="parTx" presStyleLbl="revTx" presStyleIdx="2" presStyleCnt="5">
        <dgm:presLayoutVars>
          <dgm:chMax val="0"/>
          <dgm:chPref val="0"/>
        </dgm:presLayoutVars>
      </dgm:prSet>
      <dgm:spPr/>
    </dgm:pt>
    <dgm:pt modelId="{C8AEE32A-428B-48FD-AABC-5A3471534682}" type="pres">
      <dgm:prSet presAssocID="{B3E62A75-F9F6-4D8B-A1A5-3B89ED1709DC}" presName="sibTrans" presStyleCnt="0"/>
      <dgm:spPr/>
    </dgm:pt>
    <dgm:pt modelId="{EA5183EE-4A36-47A4-9494-9497DA51D3AF}" type="pres">
      <dgm:prSet presAssocID="{B66941B4-25C0-4679-B1A4-A24B95D84353}" presName="compNode" presStyleCnt="0"/>
      <dgm:spPr/>
    </dgm:pt>
    <dgm:pt modelId="{1CAF3EAD-62C4-42D8-A407-1336DE2F65C0}" type="pres">
      <dgm:prSet presAssocID="{B66941B4-25C0-4679-B1A4-A24B95D84353}" presName="bgRect" presStyleLbl="bgShp" presStyleIdx="3" presStyleCnt="5"/>
      <dgm:spPr/>
    </dgm:pt>
    <dgm:pt modelId="{B7929818-80C9-4266-B315-C7988AAC9FA9}" type="pres">
      <dgm:prSet presAssocID="{B66941B4-25C0-4679-B1A4-A24B95D843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7E1F42EA-1B53-4174-A422-F1DD23650950}" type="pres">
      <dgm:prSet presAssocID="{B66941B4-25C0-4679-B1A4-A24B95D84353}" presName="spaceRect" presStyleCnt="0"/>
      <dgm:spPr/>
    </dgm:pt>
    <dgm:pt modelId="{8BF29F5B-A947-4E10-B0E0-E21FE615FF08}" type="pres">
      <dgm:prSet presAssocID="{B66941B4-25C0-4679-B1A4-A24B95D84353}" presName="parTx" presStyleLbl="revTx" presStyleIdx="3" presStyleCnt="5">
        <dgm:presLayoutVars>
          <dgm:chMax val="0"/>
          <dgm:chPref val="0"/>
        </dgm:presLayoutVars>
      </dgm:prSet>
      <dgm:spPr/>
    </dgm:pt>
    <dgm:pt modelId="{B416BD8C-8B4F-4FF2-A467-2E13C4EEE3BB}" type="pres">
      <dgm:prSet presAssocID="{E9B9982C-4ACB-4F49-9792-F1B7FC0E026D}" presName="sibTrans" presStyleCnt="0"/>
      <dgm:spPr/>
    </dgm:pt>
    <dgm:pt modelId="{F89D0F38-1C05-4898-A100-28436B91688B}" type="pres">
      <dgm:prSet presAssocID="{C601D020-9B49-4111-A3EC-4168258484C5}" presName="compNode" presStyleCnt="0"/>
      <dgm:spPr/>
    </dgm:pt>
    <dgm:pt modelId="{7BF63F73-A777-425B-A12D-ADA1A24517A1}" type="pres">
      <dgm:prSet presAssocID="{C601D020-9B49-4111-A3EC-4168258484C5}" presName="bgRect" presStyleLbl="bgShp" presStyleIdx="4" presStyleCnt="5"/>
      <dgm:spPr/>
    </dgm:pt>
    <dgm:pt modelId="{AA260D5A-D689-4E59-B5D6-F01BD0F48814}" type="pres">
      <dgm:prSet presAssocID="{C601D020-9B49-4111-A3EC-4168258484C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scope"/>
        </a:ext>
      </dgm:extLst>
    </dgm:pt>
    <dgm:pt modelId="{0F5717EA-A639-4EA8-BBBD-ACC8933E63F4}" type="pres">
      <dgm:prSet presAssocID="{C601D020-9B49-4111-A3EC-4168258484C5}" presName="spaceRect" presStyleCnt="0"/>
      <dgm:spPr/>
    </dgm:pt>
    <dgm:pt modelId="{BB57991C-8A02-4EA2-AAAF-C8FA266B16C7}" type="pres">
      <dgm:prSet presAssocID="{C601D020-9B49-4111-A3EC-4168258484C5}" presName="parTx" presStyleLbl="revTx" presStyleIdx="4" presStyleCnt="5">
        <dgm:presLayoutVars>
          <dgm:chMax val="0"/>
          <dgm:chPref val="0"/>
        </dgm:presLayoutVars>
      </dgm:prSet>
      <dgm:spPr/>
    </dgm:pt>
  </dgm:ptLst>
  <dgm:cxnLst>
    <dgm:cxn modelId="{28865F1B-832E-45EF-8E04-1E4A547072C4}" type="presOf" srcId="{C9093A4B-1860-481B-B510-20D2536B1FBA}" destId="{1F9E16FA-D72A-48F0-B87E-193524B79410}" srcOrd="0" destOrd="0" presId="urn:microsoft.com/office/officeart/2018/2/layout/IconVerticalSolidList"/>
    <dgm:cxn modelId="{1C27AD20-E9FD-41F5-9AA2-80071672C441}" srcId="{C9093A4B-1860-481B-B510-20D2536B1FBA}" destId="{B66941B4-25C0-4679-B1A4-A24B95D84353}" srcOrd="3" destOrd="0" parTransId="{A58A699E-D592-4D63-A244-B87B1B9EAF1C}" sibTransId="{E9B9982C-4ACB-4F49-9792-F1B7FC0E026D}"/>
    <dgm:cxn modelId="{245E5025-90BC-45DA-BB33-5FCE57451C43}" srcId="{C9093A4B-1860-481B-B510-20D2536B1FBA}" destId="{78F7DDA1-55DD-4BA2-86F0-2B4908D89785}" srcOrd="0" destOrd="0" parTransId="{4F9236B5-06BA-4B1E-B21A-EBE975E47CAB}" sibTransId="{B535F65F-2996-4D21-9CE8-F358D7EBB967}"/>
    <dgm:cxn modelId="{1D04292B-D31E-4590-8273-D8EACCD463AD}" type="presOf" srcId="{56A9B7F2-1BFF-430A-9D7C-005E021A829A}" destId="{0808988C-C13F-40B7-B808-D59347D9302A}" srcOrd="0" destOrd="0" presId="urn:microsoft.com/office/officeart/2018/2/layout/IconVerticalSolidList"/>
    <dgm:cxn modelId="{3DE22963-0277-4E0B-8E96-CBF7776562E2}" type="presOf" srcId="{78F7DDA1-55DD-4BA2-86F0-2B4908D89785}" destId="{EC1C1832-9DB8-406D-BABF-FE8298E082C0}" srcOrd="0" destOrd="0" presId="urn:microsoft.com/office/officeart/2018/2/layout/IconVerticalSolidList"/>
    <dgm:cxn modelId="{CBB48845-9C5D-41E3-BBD0-5A00B9189FFD}" srcId="{C9093A4B-1860-481B-B510-20D2536B1FBA}" destId="{DF54E44A-49E7-49DB-9B35-F149FA65AB08}" srcOrd="2" destOrd="0" parTransId="{39C650A5-064B-40A7-A790-EC4848D120BB}" sibTransId="{B3E62A75-F9F6-4D8B-A1A5-3B89ED1709DC}"/>
    <dgm:cxn modelId="{A806538F-AB5F-4F8A-90B0-84D83284D043}" type="presOf" srcId="{DF54E44A-49E7-49DB-9B35-F149FA65AB08}" destId="{2ED40C43-68FC-40CE-9DAB-77EDCC89460E}" srcOrd="0" destOrd="0" presId="urn:microsoft.com/office/officeart/2018/2/layout/IconVerticalSolidList"/>
    <dgm:cxn modelId="{2BEC8CB0-4659-4579-8787-816CE1DD1AC4}" type="presOf" srcId="{B66941B4-25C0-4679-B1A4-A24B95D84353}" destId="{8BF29F5B-A947-4E10-B0E0-E21FE615FF08}" srcOrd="0" destOrd="0" presId="urn:microsoft.com/office/officeart/2018/2/layout/IconVerticalSolidList"/>
    <dgm:cxn modelId="{320C28B4-2479-407F-AC8E-D965D53FB146}" srcId="{C9093A4B-1860-481B-B510-20D2536B1FBA}" destId="{56A9B7F2-1BFF-430A-9D7C-005E021A829A}" srcOrd="1" destOrd="0" parTransId="{1E6DD84D-A0BB-447C-B01F-AC70A8DE5A08}" sibTransId="{0AC53E0A-BCE0-4459-B396-6EFE9A087988}"/>
    <dgm:cxn modelId="{50E7B0B6-8104-48E9-92EC-B9AB1EB44E5B}" srcId="{C9093A4B-1860-481B-B510-20D2536B1FBA}" destId="{C601D020-9B49-4111-A3EC-4168258484C5}" srcOrd="4" destOrd="0" parTransId="{12FEA356-C21B-44F0-8AB8-9FA193C7F829}" sibTransId="{007EE415-1181-4892-9F7C-D358C98F5D9F}"/>
    <dgm:cxn modelId="{0A5EFCF3-4C56-41FE-9CEF-88EE9ED27BDA}" type="presOf" srcId="{C601D020-9B49-4111-A3EC-4168258484C5}" destId="{BB57991C-8A02-4EA2-AAAF-C8FA266B16C7}" srcOrd="0" destOrd="0" presId="urn:microsoft.com/office/officeart/2018/2/layout/IconVerticalSolidList"/>
    <dgm:cxn modelId="{B0EEA0EF-241A-4B54-9DE3-EF6B364C977E}" type="presParOf" srcId="{1F9E16FA-D72A-48F0-B87E-193524B79410}" destId="{330F28CC-379A-4A21-83DE-1038D6A2EE00}" srcOrd="0" destOrd="0" presId="urn:microsoft.com/office/officeart/2018/2/layout/IconVerticalSolidList"/>
    <dgm:cxn modelId="{4B33D296-E008-4019-AE2D-062DC39305BF}" type="presParOf" srcId="{330F28CC-379A-4A21-83DE-1038D6A2EE00}" destId="{408F733C-E5A4-406A-B1EA-78D7E1C066DB}" srcOrd="0" destOrd="0" presId="urn:microsoft.com/office/officeart/2018/2/layout/IconVerticalSolidList"/>
    <dgm:cxn modelId="{18B2738D-4A9C-422D-B5B2-A88AB3BA291B}" type="presParOf" srcId="{330F28CC-379A-4A21-83DE-1038D6A2EE00}" destId="{1C12A607-F319-4EF3-A9DC-903503119DC2}" srcOrd="1" destOrd="0" presId="urn:microsoft.com/office/officeart/2018/2/layout/IconVerticalSolidList"/>
    <dgm:cxn modelId="{98460C51-414C-4FD1-8BF9-870F359B9CB2}" type="presParOf" srcId="{330F28CC-379A-4A21-83DE-1038D6A2EE00}" destId="{36B385F9-F0A2-424B-B973-5AE0EE8FCD0C}" srcOrd="2" destOrd="0" presId="urn:microsoft.com/office/officeart/2018/2/layout/IconVerticalSolidList"/>
    <dgm:cxn modelId="{70937444-9AB3-4E22-AF4B-E4E9D98902DF}" type="presParOf" srcId="{330F28CC-379A-4A21-83DE-1038D6A2EE00}" destId="{EC1C1832-9DB8-406D-BABF-FE8298E082C0}" srcOrd="3" destOrd="0" presId="urn:microsoft.com/office/officeart/2018/2/layout/IconVerticalSolidList"/>
    <dgm:cxn modelId="{E41BD491-B8FB-4F33-BE9A-4870393533C9}" type="presParOf" srcId="{1F9E16FA-D72A-48F0-B87E-193524B79410}" destId="{B8D7500F-503C-4F2D-9CA9-360D04FE9796}" srcOrd="1" destOrd="0" presId="urn:microsoft.com/office/officeart/2018/2/layout/IconVerticalSolidList"/>
    <dgm:cxn modelId="{C923A94A-E695-441F-9246-400F8A4EAA09}" type="presParOf" srcId="{1F9E16FA-D72A-48F0-B87E-193524B79410}" destId="{CC0A9740-A4FF-440D-AC72-61800DD8FF0B}" srcOrd="2" destOrd="0" presId="urn:microsoft.com/office/officeart/2018/2/layout/IconVerticalSolidList"/>
    <dgm:cxn modelId="{738EB1AE-840C-4B1D-9031-99ECC90EF279}" type="presParOf" srcId="{CC0A9740-A4FF-440D-AC72-61800DD8FF0B}" destId="{71DB30F7-85E5-43EE-99A7-03B78EF31397}" srcOrd="0" destOrd="0" presId="urn:microsoft.com/office/officeart/2018/2/layout/IconVerticalSolidList"/>
    <dgm:cxn modelId="{69639F7F-64CE-4FA3-9FED-D72CB49A0ABE}" type="presParOf" srcId="{CC0A9740-A4FF-440D-AC72-61800DD8FF0B}" destId="{0A0C14AB-A1EB-417A-9E02-D02672B4EC4F}" srcOrd="1" destOrd="0" presId="urn:microsoft.com/office/officeart/2018/2/layout/IconVerticalSolidList"/>
    <dgm:cxn modelId="{17F27144-BD6E-464D-AF38-984614855DEA}" type="presParOf" srcId="{CC0A9740-A4FF-440D-AC72-61800DD8FF0B}" destId="{5117F9E5-E3B3-4DBF-AD49-8A5FF6E3E82E}" srcOrd="2" destOrd="0" presId="urn:microsoft.com/office/officeart/2018/2/layout/IconVerticalSolidList"/>
    <dgm:cxn modelId="{A5A766F5-F5EE-44DE-AAEB-B46D6F04815F}" type="presParOf" srcId="{CC0A9740-A4FF-440D-AC72-61800DD8FF0B}" destId="{0808988C-C13F-40B7-B808-D59347D9302A}" srcOrd="3" destOrd="0" presId="urn:microsoft.com/office/officeart/2018/2/layout/IconVerticalSolidList"/>
    <dgm:cxn modelId="{AE7B668A-46C1-478A-817F-2DC6D32CEAA1}" type="presParOf" srcId="{1F9E16FA-D72A-48F0-B87E-193524B79410}" destId="{4918D27C-E7CB-439F-BD21-95D656628E48}" srcOrd="3" destOrd="0" presId="urn:microsoft.com/office/officeart/2018/2/layout/IconVerticalSolidList"/>
    <dgm:cxn modelId="{6A7D7F50-003E-4F71-9D0E-B0AC58DBE4F7}" type="presParOf" srcId="{1F9E16FA-D72A-48F0-B87E-193524B79410}" destId="{AC2C17FD-82C2-4073-9C69-69B40D01DAE7}" srcOrd="4" destOrd="0" presId="urn:microsoft.com/office/officeart/2018/2/layout/IconVerticalSolidList"/>
    <dgm:cxn modelId="{0E99A5E9-04A0-4537-86AB-20B816B581C2}" type="presParOf" srcId="{AC2C17FD-82C2-4073-9C69-69B40D01DAE7}" destId="{49FEFE74-4847-4F41-8519-799546108705}" srcOrd="0" destOrd="0" presId="urn:microsoft.com/office/officeart/2018/2/layout/IconVerticalSolidList"/>
    <dgm:cxn modelId="{63A5E9F6-D11A-4CA0-879F-49F37C34C7AB}" type="presParOf" srcId="{AC2C17FD-82C2-4073-9C69-69B40D01DAE7}" destId="{E6C1107E-9EEF-43CF-A8A8-A4721B5CD5AA}" srcOrd="1" destOrd="0" presId="urn:microsoft.com/office/officeart/2018/2/layout/IconVerticalSolidList"/>
    <dgm:cxn modelId="{C7EAEC2E-9C0C-4E29-BAE8-73BEBABFD7CC}" type="presParOf" srcId="{AC2C17FD-82C2-4073-9C69-69B40D01DAE7}" destId="{096D025A-1BBC-42AB-9500-E6254C71F9A2}" srcOrd="2" destOrd="0" presId="urn:microsoft.com/office/officeart/2018/2/layout/IconVerticalSolidList"/>
    <dgm:cxn modelId="{03D18A0F-251A-4447-9682-557DED4836EE}" type="presParOf" srcId="{AC2C17FD-82C2-4073-9C69-69B40D01DAE7}" destId="{2ED40C43-68FC-40CE-9DAB-77EDCC89460E}" srcOrd="3" destOrd="0" presId="urn:microsoft.com/office/officeart/2018/2/layout/IconVerticalSolidList"/>
    <dgm:cxn modelId="{1B1CBF1C-A9FE-4E3F-8952-3E227632B49E}" type="presParOf" srcId="{1F9E16FA-D72A-48F0-B87E-193524B79410}" destId="{C8AEE32A-428B-48FD-AABC-5A3471534682}" srcOrd="5" destOrd="0" presId="urn:microsoft.com/office/officeart/2018/2/layout/IconVerticalSolidList"/>
    <dgm:cxn modelId="{DA26B6B0-4612-494E-863E-B4C0506B2A04}" type="presParOf" srcId="{1F9E16FA-D72A-48F0-B87E-193524B79410}" destId="{EA5183EE-4A36-47A4-9494-9497DA51D3AF}" srcOrd="6" destOrd="0" presId="urn:microsoft.com/office/officeart/2018/2/layout/IconVerticalSolidList"/>
    <dgm:cxn modelId="{AFC556C0-46B0-45FC-9A79-122BE4D693C1}" type="presParOf" srcId="{EA5183EE-4A36-47A4-9494-9497DA51D3AF}" destId="{1CAF3EAD-62C4-42D8-A407-1336DE2F65C0}" srcOrd="0" destOrd="0" presId="urn:microsoft.com/office/officeart/2018/2/layout/IconVerticalSolidList"/>
    <dgm:cxn modelId="{779271C0-7B12-4301-85FE-985BA9259577}" type="presParOf" srcId="{EA5183EE-4A36-47A4-9494-9497DA51D3AF}" destId="{B7929818-80C9-4266-B315-C7988AAC9FA9}" srcOrd="1" destOrd="0" presId="urn:microsoft.com/office/officeart/2018/2/layout/IconVerticalSolidList"/>
    <dgm:cxn modelId="{F89A33B4-B34D-4F07-84F3-509083006C1B}" type="presParOf" srcId="{EA5183EE-4A36-47A4-9494-9497DA51D3AF}" destId="{7E1F42EA-1B53-4174-A422-F1DD23650950}" srcOrd="2" destOrd="0" presId="urn:microsoft.com/office/officeart/2018/2/layout/IconVerticalSolidList"/>
    <dgm:cxn modelId="{B35F299F-9DCE-4D34-B6D4-0E6CD0B554DA}" type="presParOf" srcId="{EA5183EE-4A36-47A4-9494-9497DA51D3AF}" destId="{8BF29F5B-A947-4E10-B0E0-E21FE615FF08}" srcOrd="3" destOrd="0" presId="urn:microsoft.com/office/officeart/2018/2/layout/IconVerticalSolidList"/>
    <dgm:cxn modelId="{D1A091A2-6B40-4826-B646-9170E50FB2F1}" type="presParOf" srcId="{1F9E16FA-D72A-48F0-B87E-193524B79410}" destId="{B416BD8C-8B4F-4FF2-A467-2E13C4EEE3BB}" srcOrd="7" destOrd="0" presId="urn:microsoft.com/office/officeart/2018/2/layout/IconVerticalSolidList"/>
    <dgm:cxn modelId="{3601496A-E4E6-45B3-A3E0-BB3C3CB2D985}" type="presParOf" srcId="{1F9E16FA-D72A-48F0-B87E-193524B79410}" destId="{F89D0F38-1C05-4898-A100-28436B91688B}" srcOrd="8" destOrd="0" presId="urn:microsoft.com/office/officeart/2018/2/layout/IconVerticalSolidList"/>
    <dgm:cxn modelId="{D43A6DE1-43C3-4D23-A159-7E310BC3E4A2}" type="presParOf" srcId="{F89D0F38-1C05-4898-A100-28436B91688B}" destId="{7BF63F73-A777-425B-A12D-ADA1A24517A1}" srcOrd="0" destOrd="0" presId="urn:microsoft.com/office/officeart/2018/2/layout/IconVerticalSolidList"/>
    <dgm:cxn modelId="{5C3D5F32-12E2-43ED-A549-32A784ACD6FB}" type="presParOf" srcId="{F89D0F38-1C05-4898-A100-28436B91688B}" destId="{AA260D5A-D689-4E59-B5D6-F01BD0F48814}" srcOrd="1" destOrd="0" presId="urn:microsoft.com/office/officeart/2018/2/layout/IconVerticalSolidList"/>
    <dgm:cxn modelId="{7C239500-F1C7-45B4-B5C8-FAA81484BBB7}" type="presParOf" srcId="{F89D0F38-1C05-4898-A100-28436B91688B}" destId="{0F5717EA-A639-4EA8-BBBD-ACC8933E63F4}" srcOrd="2" destOrd="0" presId="urn:microsoft.com/office/officeart/2018/2/layout/IconVerticalSolidList"/>
    <dgm:cxn modelId="{91FE98FA-B662-4130-8731-946A3F36D05E}" type="presParOf" srcId="{F89D0F38-1C05-4898-A100-28436B91688B}" destId="{BB57991C-8A02-4EA2-AAAF-C8FA266B16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093A4B-1860-481B-B510-20D2536B1F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8F7DDA1-55DD-4BA2-86F0-2B4908D89785}">
      <dgm:prSet/>
      <dgm:spPr/>
      <dgm:t>
        <a:bodyPr/>
        <a:lstStyle/>
        <a:p>
          <a:pPr>
            <a:lnSpc>
              <a:spcPct val="100000"/>
            </a:lnSpc>
          </a:pPr>
          <a:r>
            <a:rPr lang="en-US" dirty="0">
              <a:solidFill>
                <a:schemeClr val="bg2">
                  <a:lumMod val="60000"/>
                  <a:lumOff val="40000"/>
                </a:schemeClr>
              </a:solidFill>
            </a:rPr>
            <a:t>1. How R Shiny Works</a:t>
          </a:r>
        </a:p>
      </dgm:t>
    </dgm:pt>
    <dgm:pt modelId="{4F9236B5-06BA-4B1E-B21A-EBE975E47CAB}" type="parTrans" cxnId="{245E5025-90BC-45DA-BB33-5FCE57451C43}">
      <dgm:prSet/>
      <dgm:spPr/>
      <dgm:t>
        <a:bodyPr/>
        <a:lstStyle/>
        <a:p>
          <a:endParaRPr lang="en-US"/>
        </a:p>
      </dgm:t>
    </dgm:pt>
    <dgm:pt modelId="{B535F65F-2996-4D21-9CE8-F358D7EBB967}" type="sibTrans" cxnId="{245E5025-90BC-45DA-BB33-5FCE57451C43}">
      <dgm:prSet/>
      <dgm:spPr/>
      <dgm:t>
        <a:bodyPr/>
        <a:lstStyle/>
        <a:p>
          <a:endParaRPr lang="en-US"/>
        </a:p>
      </dgm:t>
    </dgm:pt>
    <dgm:pt modelId="{56A9B7F2-1BFF-430A-9D7C-005E021A829A}">
      <dgm:prSet/>
      <dgm:spPr/>
      <dgm:t>
        <a:bodyPr/>
        <a:lstStyle/>
        <a:p>
          <a:pPr>
            <a:lnSpc>
              <a:spcPct val="100000"/>
            </a:lnSpc>
          </a:pPr>
          <a:r>
            <a:rPr lang="en-US" dirty="0">
              <a:solidFill>
                <a:schemeClr val="tx1"/>
              </a:solidFill>
            </a:rPr>
            <a:t>2. Building R Shiny App</a:t>
          </a:r>
        </a:p>
      </dgm:t>
    </dgm:pt>
    <dgm:pt modelId="{1E6DD84D-A0BB-447C-B01F-AC70A8DE5A08}" type="parTrans" cxnId="{320C28B4-2479-407F-AC8E-D965D53FB146}">
      <dgm:prSet/>
      <dgm:spPr/>
      <dgm:t>
        <a:bodyPr/>
        <a:lstStyle/>
        <a:p>
          <a:endParaRPr lang="en-US"/>
        </a:p>
      </dgm:t>
    </dgm:pt>
    <dgm:pt modelId="{0AC53E0A-BCE0-4459-B396-6EFE9A087988}" type="sibTrans" cxnId="{320C28B4-2479-407F-AC8E-D965D53FB146}">
      <dgm:prSet/>
      <dgm:spPr/>
      <dgm:t>
        <a:bodyPr/>
        <a:lstStyle/>
        <a:p>
          <a:endParaRPr lang="en-US"/>
        </a:p>
      </dgm:t>
    </dgm:pt>
    <dgm:pt modelId="{DF54E44A-49E7-49DB-9B35-F149FA65AB08}">
      <dgm:prSet/>
      <dgm:spPr/>
      <dgm:t>
        <a:bodyPr/>
        <a:lstStyle/>
        <a:p>
          <a:pPr>
            <a:lnSpc>
              <a:spcPct val="100000"/>
            </a:lnSpc>
          </a:pPr>
          <a:r>
            <a:rPr lang="en-US" dirty="0">
              <a:solidFill>
                <a:schemeClr val="bg2">
                  <a:lumMod val="60000"/>
                  <a:lumOff val="40000"/>
                </a:schemeClr>
              </a:solidFill>
            </a:rPr>
            <a:t>3. Furnishing R Shiny App</a:t>
          </a:r>
        </a:p>
      </dgm:t>
    </dgm:pt>
    <dgm:pt modelId="{39C650A5-064B-40A7-A790-EC4848D120BB}" type="parTrans" cxnId="{CBB48845-9C5D-41E3-BBD0-5A00B9189FFD}">
      <dgm:prSet/>
      <dgm:spPr/>
      <dgm:t>
        <a:bodyPr/>
        <a:lstStyle/>
        <a:p>
          <a:endParaRPr lang="en-US"/>
        </a:p>
      </dgm:t>
    </dgm:pt>
    <dgm:pt modelId="{B3E62A75-F9F6-4D8B-A1A5-3B89ED1709DC}" type="sibTrans" cxnId="{CBB48845-9C5D-41E3-BBD0-5A00B9189FFD}">
      <dgm:prSet/>
      <dgm:spPr/>
      <dgm:t>
        <a:bodyPr/>
        <a:lstStyle/>
        <a:p>
          <a:endParaRPr lang="en-US"/>
        </a:p>
      </dgm:t>
    </dgm:pt>
    <dgm:pt modelId="{C601D020-9B49-4111-A3EC-4168258484C5}">
      <dgm:prSet/>
      <dgm:spPr/>
      <dgm:t>
        <a:bodyPr/>
        <a:lstStyle/>
        <a:p>
          <a:pPr>
            <a:lnSpc>
              <a:spcPct val="100000"/>
            </a:lnSpc>
          </a:pPr>
          <a:r>
            <a:rPr lang="en-US" dirty="0">
              <a:solidFill>
                <a:schemeClr val="bg2">
                  <a:lumMod val="60000"/>
                  <a:lumOff val="40000"/>
                </a:schemeClr>
              </a:solidFill>
            </a:rPr>
            <a:t>5. Gallery of R Shiny App</a:t>
          </a:r>
        </a:p>
      </dgm:t>
    </dgm:pt>
    <dgm:pt modelId="{12FEA356-C21B-44F0-8AB8-9FA193C7F829}" type="parTrans" cxnId="{50E7B0B6-8104-48E9-92EC-B9AB1EB44E5B}">
      <dgm:prSet/>
      <dgm:spPr/>
      <dgm:t>
        <a:bodyPr/>
        <a:lstStyle/>
        <a:p>
          <a:endParaRPr lang="en-US"/>
        </a:p>
      </dgm:t>
    </dgm:pt>
    <dgm:pt modelId="{007EE415-1181-4892-9F7C-D358C98F5D9F}" type="sibTrans" cxnId="{50E7B0B6-8104-48E9-92EC-B9AB1EB44E5B}">
      <dgm:prSet/>
      <dgm:spPr/>
      <dgm:t>
        <a:bodyPr/>
        <a:lstStyle/>
        <a:p>
          <a:endParaRPr lang="en-US"/>
        </a:p>
      </dgm:t>
    </dgm:pt>
    <dgm:pt modelId="{B66941B4-25C0-4679-B1A4-A24B95D84353}">
      <dgm:prSet/>
      <dgm:spPr/>
      <dgm:t>
        <a:bodyPr/>
        <a:lstStyle/>
        <a:p>
          <a:pPr>
            <a:lnSpc>
              <a:spcPct val="100000"/>
            </a:lnSpc>
          </a:pPr>
          <a:r>
            <a:rPr lang="en-US" dirty="0">
              <a:solidFill>
                <a:schemeClr val="bg2">
                  <a:lumMod val="60000"/>
                  <a:lumOff val="40000"/>
                </a:schemeClr>
              </a:solidFill>
            </a:rPr>
            <a:t>4. R Shiny App Performance</a:t>
          </a:r>
        </a:p>
      </dgm:t>
    </dgm:pt>
    <dgm:pt modelId="{A58A699E-D592-4D63-A244-B87B1B9EAF1C}" type="parTrans" cxnId="{1C27AD20-E9FD-41F5-9AA2-80071672C441}">
      <dgm:prSet/>
      <dgm:spPr/>
      <dgm:t>
        <a:bodyPr/>
        <a:lstStyle/>
        <a:p>
          <a:endParaRPr lang="en-GB"/>
        </a:p>
      </dgm:t>
    </dgm:pt>
    <dgm:pt modelId="{E9B9982C-4ACB-4F49-9792-F1B7FC0E026D}" type="sibTrans" cxnId="{1C27AD20-E9FD-41F5-9AA2-80071672C441}">
      <dgm:prSet/>
      <dgm:spPr/>
      <dgm:t>
        <a:bodyPr/>
        <a:lstStyle/>
        <a:p>
          <a:endParaRPr lang="en-GB"/>
        </a:p>
      </dgm:t>
    </dgm:pt>
    <dgm:pt modelId="{1F9E16FA-D72A-48F0-B87E-193524B79410}" type="pres">
      <dgm:prSet presAssocID="{C9093A4B-1860-481B-B510-20D2536B1FBA}" presName="root" presStyleCnt="0">
        <dgm:presLayoutVars>
          <dgm:dir/>
          <dgm:resizeHandles val="exact"/>
        </dgm:presLayoutVars>
      </dgm:prSet>
      <dgm:spPr/>
    </dgm:pt>
    <dgm:pt modelId="{330F28CC-379A-4A21-83DE-1038D6A2EE00}" type="pres">
      <dgm:prSet presAssocID="{78F7DDA1-55DD-4BA2-86F0-2B4908D89785}" presName="compNode" presStyleCnt="0"/>
      <dgm:spPr/>
    </dgm:pt>
    <dgm:pt modelId="{408F733C-E5A4-406A-B1EA-78D7E1C066DB}" type="pres">
      <dgm:prSet presAssocID="{78F7DDA1-55DD-4BA2-86F0-2B4908D89785}" presName="bgRect" presStyleLbl="bgShp" presStyleIdx="0" presStyleCnt="5"/>
      <dgm:spPr/>
    </dgm:pt>
    <dgm:pt modelId="{1C12A607-F319-4EF3-A9DC-903503119DC2}" type="pres">
      <dgm:prSet presAssocID="{78F7DDA1-55DD-4BA2-86F0-2B4908D8978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B385F9-F0A2-424B-B973-5AE0EE8FCD0C}" type="pres">
      <dgm:prSet presAssocID="{78F7DDA1-55DD-4BA2-86F0-2B4908D89785}" presName="spaceRect" presStyleCnt="0"/>
      <dgm:spPr/>
    </dgm:pt>
    <dgm:pt modelId="{EC1C1832-9DB8-406D-BABF-FE8298E082C0}" type="pres">
      <dgm:prSet presAssocID="{78F7DDA1-55DD-4BA2-86F0-2B4908D89785}" presName="parTx" presStyleLbl="revTx" presStyleIdx="0" presStyleCnt="5">
        <dgm:presLayoutVars>
          <dgm:chMax val="0"/>
          <dgm:chPref val="0"/>
        </dgm:presLayoutVars>
      </dgm:prSet>
      <dgm:spPr/>
    </dgm:pt>
    <dgm:pt modelId="{B8D7500F-503C-4F2D-9CA9-360D04FE9796}" type="pres">
      <dgm:prSet presAssocID="{B535F65F-2996-4D21-9CE8-F358D7EBB967}" presName="sibTrans" presStyleCnt="0"/>
      <dgm:spPr/>
    </dgm:pt>
    <dgm:pt modelId="{CC0A9740-A4FF-440D-AC72-61800DD8FF0B}" type="pres">
      <dgm:prSet presAssocID="{56A9B7F2-1BFF-430A-9D7C-005E021A829A}" presName="compNode" presStyleCnt="0"/>
      <dgm:spPr/>
    </dgm:pt>
    <dgm:pt modelId="{71DB30F7-85E5-43EE-99A7-03B78EF31397}" type="pres">
      <dgm:prSet presAssocID="{56A9B7F2-1BFF-430A-9D7C-005E021A829A}" presName="bgRect" presStyleLbl="bgShp" presStyleIdx="1" presStyleCnt="5"/>
      <dgm:spPr/>
    </dgm:pt>
    <dgm:pt modelId="{0A0C14AB-A1EB-417A-9E02-D02672B4EC4F}" type="pres">
      <dgm:prSet presAssocID="{56A9B7F2-1BFF-430A-9D7C-005E021A829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5117F9E5-E3B3-4DBF-AD49-8A5FF6E3E82E}" type="pres">
      <dgm:prSet presAssocID="{56A9B7F2-1BFF-430A-9D7C-005E021A829A}" presName="spaceRect" presStyleCnt="0"/>
      <dgm:spPr/>
    </dgm:pt>
    <dgm:pt modelId="{0808988C-C13F-40B7-B808-D59347D9302A}" type="pres">
      <dgm:prSet presAssocID="{56A9B7F2-1BFF-430A-9D7C-005E021A829A}" presName="parTx" presStyleLbl="revTx" presStyleIdx="1" presStyleCnt="5">
        <dgm:presLayoutVars>
          <dgm:chMax val="0"/>
          <dgm:chPref val="0"/>
        </dgm:presLayoutVars>
      </dgm:prSet>
      <dgm:spPr/>
    </dgm:pt>
    <dgm:pt modelId="{4918D27C-E7CB-439F-BD21-95D656628E48}" type="pres">
      <dgm:prSet presAssocID="{0AC53E0A-BCE0-4459-B396-6EFE9A087988}" presName="sibTrans" presStyleCnt="0"/>
      <dgm:spPr/>
    </dgm:pt>
    <dgm:pt modelId="{AC2C17FD-82C2-4073-9C69-69B40D01DAE7}" type="pres">
      <dgm:prSet presAssocID="{DF54E44A-49E7-49DB-9B35-F149FA65AB08}" presName="compNode" presStyleCnt="0"/>
      <dgm:spPr/>
    </dgm:pt>
    <dgm:pt modelId="{49FEFE74-4847-4F41-8519-799546108705}" type="pres">
      <dgm:prSet presAssocID="{DF54E44A-49E7-49DB-9B35-F149FA65AB08}" presName="bgRect" presStyleLbl="bgShp" presStyleIdx="2" presStyleCnt="5"/>
      <dgm:spPr/>
    </dgm:pt>
    <dgm:pt modelId="{E6C1107E-9EEF-43CF-A8A8-A4721B5CD5AA}" type="pres">
      <dgm:prSet presAssocID="{DF54E44A-49E7-49DB-9B35-F149FA65AB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96D025A-1BBC-42AB-9500-E6254C71F9A2}" type="pres">
      <dgm:prSet presAssocID="{DF54E44A-49E7-49DB-9B35-F149FA65AB08}" presName="spaceRect" presStyleCnt="0"/>
      <dgm:spPr/>
    </dgm:pt>
    <dgm:pt modelId="{2ED40C43-68FC-40CE-9DAB-77EDCC89460E}" type="pres">
      <dgm:prSet presAssocID="{DF54E44A-49E7-49DB-9B35-F149FA65AB08}" presName="parTx" presStyleLbl="revTx" presStyleIdx="2" presStyleCnt="5">
        <dgm:presLayoutVars>
          <dgm:chMax val="0"/>
          <dgm:chPref val="0"/>
        </dgm:presLayoutVars>
      </dgm:prSet>
      <dgm:spPr/>
    </dgm:pt>
    <dgm:pt modelId="{C8AEE32A-428B-48FD-AABC-5A3471534682}" type="pres">
      <dgm:prSet presAssocID="{B3E62A75-F9F6-4D8B-A1A5-3B89ED1709DC}" presName="sibTrans" presStyleCnt="0"/>
      <dgm:spPr/>
    </dgm:pt>
    <dgm:pt modelId="{EA5183EE-4A36-47A4-9494-9497DA51D3AF}" type="pres">
      <dgm:prSet presAssocID="{B66941B4-25C0-4679-B1A4-A24B95D84353}" presName="compNode" presStyleCnt="0"/>
      <dgm:spPr/>
    </dgm:pt>
    <dgm:pt modelId="{1CAF3EAD-62C4-42D8-A407-1336DE2F65C0}" type="pres">
      <dgm:prSet presAssocID="{B66941B4-25C0-4679-B1A4-A24B95D84353}" presName="bgRect" presStyleLbl="bgShp" presStyleIdx="3" presStyleCnt="5"/>
      <dgm:spPr/>
    </dgm:pt>
    <dgm:pt modelId="{B7929818-80C9-4266-B315-C7988AAC9FA9}" type="pres">
      <dgm:prSet presAssocID="{B66941B4-25C0-4679-B1A4-A24B95D843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7E1F42EA-1B53-4174-A422-F1DD23650950}" type="pres">
      <dgm:prSet presAssocID="{B66941B4-25C0-4679-B1A4-A24B95D84353}" presName="spaceRect" presStyleCnt="0"/>
      <dgm:spPr/>
    </dgm:pt>
    <dgm:pt modelId="{8BF29F5B-A947-4E10-B0E0-E21FE615FF08}" type="pres">
      <dgm:prSet presAssocID="{B66941B4-25C0-4679-B1A4-A24B95D84353}" presName="parTx" presStyleLbl="revTx" presStyleIdx="3" presStyleCnt="5">
        <dgm:presLayoutVars>
          <dgm:chMax val="0"/>
          <dgm:chPref val="0"/>
        </dgm:presLayoutVars>
      </dgm:prSet>
      <dgm:spPr/>
    </dgm:pt>
    <dgm:pt modelId="{B416BD8C-8B4F-4FF2-A467-2E13C4EEE3BB}" type="pres">
      <dgm:prSet presAssocID="{E9B9982C-4ACB-4F49-9792-F1B7FC0E026D}" presName="sibTrans" presStyleCnt="0"/>
      <dgm:spPr/>
    </dgm:pt>
    <dgm:pt modelId="{F89D0F38-1C05-4898-A100-28436B91688B}" type="pres">
      <dgm:prSet presAssocID="{C601D020-9B49-4111-A3EC-4168258484C5}" presName="compNode" presStyleCnt="0"/>
      <dgm:spPr/>
    </dgm:pt>
    <dgm:pt modelId="{7BF63F73-A777-425B-A12D-ADA1A24517A1}" type="pres">
      <dgm:prSet presAssocID="{C601D020-9B49-4111-A3EC-4168258484C5}" presName="bgRect" presStyleLbl="bgShp" presStyleIdx="4" presStyleCnt="5"/>
      <dgm:spPr/>
    </dgm:pt>
    <dgm:pt modelId="{AA260D5A-D689-4E59-B5D6-F01BD0F48814}" type="pres">
      <dgm:prSet presAssocID="{C601D020-9B49-4111-A3EC-4168258484C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scope"/>
        </a:ext>
      </dgm:extLst>
    </dgm:pt>
    <dgm:pt modelId="{0F5717EA-A639-4EA8-BBBD-ACC8933E63F4}" type="pres">
      <dgm:prSet presAssocID="{C601D020-9B49-4111-A3EC-4168258484C5}" presName="spaceRect" presStyleCnt="0"/>
      <dgm:spPr/>
    </dgm:pt>
    <dgm:pt modelId="{BB57991C-8A02-4EA2-AAAF-C8FA266B16C7}" type="pres">
      <dgm:prSet presAssocID="{C601D020-9B49-4111-A3EC-4168258484C5}" presName="parTx" presStyleLbl="revTx" presStyleIdx="4" presStyleCnt="5">
        <dgm:presLayoutVars>
          <dgm:chMax val="0"/>
          <dgm:chPref val="0"/>
        </dgm:presLayoutVars>
      </dgm:prSet>
      <dgm:spPr/>
    </dgm:pt>
  </dgm:ptLst>
  <dgm:cxnLst>
    <dgm:cxn modelId="{28865F1B-832E-45EF-8E04-1E4A547072C4}" type="presOf" srcId="{C9093A4B-1860-481B-B510-20D2536B1FBA}" destId="{1F9E16FA-D72A-48F0-B87E-193524B79410}" srcOrd="0" destOrd="0" presId="urn:microsoft.com/office/officeart/2018/2/layout/IconVerticalSolidList"/>
    <dgm:cxn modelId="{1C27AD20-E9FD-41F5-9AA2-80071672C441}" srcId="{C9093A4B-1860-481B-B510-20D2536B1FBA}" destId="{B66941B4-25C0-4679-B1A4-A24B95D84353}" srcOrd="3" destOrd="0" parTransId="{A58A699E-D592-4D63-A244-B87B1B9EAF1C}" sibTransId="{E9B9982C-4ACB-4F49-9792-F1B7FC0E026D}"/>
    <dgm:cxn modelId="{245E5025-90BC-45DA-BB33-5FCE57451C43}" srcId="{C9093A4B-1860-481B-B510-20D2536B1FBA}" destId="{78F7DDA1-55DD-4BA2-86F0-2B4908D89785}" srcOrd="0" destOrd="0" parTransId="{4F9236B5-06BA-4B1E-B21A-EBE975E47CAB}" sibTransId="{B535F65F-2996-4D21-9CE8-F358D7EBB967}"/>
    <dgm:cxn modelId="{1D04292B-D31E-4590-8273-D8EACCD463AD}" type="presOf" srcId="{56A9B7F2-1BFF-430A-9D7C-005E021A829A}" destId="{0808988C-C13F-40B7-B808-D59347D9302A}" srcOrd="0" destOrd="0" presId="urn:microsoft.com/office/officeart/2018/2/layout/IconVerticalSolidList"/>
    <dgm:cxn modelId="{3DE22963-0277-4E0B-8E96-CBF7776562E2}" type="presOf" srcId="{78F7DDA1-55DD-4BA2-86F0-2B4908D89785}" destId="{EC1C1832-9DB8-406D-BABF-FE8298E082C0}" srcOrd="0" destOrd="0" presId="urn:microsoft.com/office/officeart/2018/2/layout/IconVerticalSolidList"/>
    <dgm:cxn modelId="{CBB48845-9C5D-41E3-BBD0-5A00B9189FFD}" srcId="{C9093A4B-1860-481B-B510-20D2536B1FBA}" destId="{DF54E44A-49E7-49DB-9B35-F149FA65AB08}" srcOrd="2" destOrd="0" parTransId="{39C650A5-064B-40A7-A790-EC4848D120BB}" sibTransId="{B3E62A75-F9F6-4D8B-A1A5-3B89ED1709DC}"/>
    <dgm:cxn modelId="{A806538F-AB5F-4F8A-90B0-84D83284D043}" type="presOf" srcId="{DF54E44A-49E7-49DB-9B35-F149FA65AB08}" destId="{2ED40C43-68FC-40CE-9DAB-77EDCC89460E}" srcOrd="0" destOrd="0" presId="urn:microsoft.com/office/officeart/2018/2/layout/IconVerticalSolidList"/>
    <dgm:cxn modelId="{2BEC8CB0-4659-4579-8787-816CE1DD1AC4}" type="presOf" srcId="{B66941B4-25C0-4679-B1A4-A24B95D84353}" destId="{8BF29F5B-A947-4E10-B0E0-E21FE615FF08}" srcOrd="0" destOrd="0" presId="urn:microsoft.com/office/officeart/2018/2/layout/IconVerticalSolidList"/>
    <dgm:cxn modelId="{320C28B4-2479-407F-AC8E-D965D53FB146}" srcId="{C9093A4B-1860-481B-B510-20D2536B1FBA}" destId="{56A9B7F2-1BFF-430A-9D7C-005E021A829A}" srcOrd="1" destOrd="0" parTransId="{1E6DD84D-A0BB-447C-B01F-AC70A8DE5A08}" sibTransId="{0AC53E0A-BCE0-4459-B396-6EFE9A087988}"/>
    <dgm:cxn modelId="{50E7B0B6-8104-48E9-92EC-B9AB1EB44E5B}" srcId="{C9093A4B-1860-481B-B510-20D2536B1FBA}" destId="{C601D020-9B49-4111-A3EC-4168258484C5}" srcOrd="4" destOrd="0" parTransId="{12FEA356-C21B-44F0-8AB8-9FA193C7F829}" sibTransId="{007EE415-1181-4892-9F7C-D358C98F5D9F}"/>
    <dgm:cxn modelId="{0A5EFCF3-4C56-41FE-9CEF-88EE9ED27BDA}" type="presOf" srcId="{C601D020-9B49-4111-A3EC-4168258484C5}" destId="{BB57991C-8A02-4EA2-AAAF-C8FA266B16C7}" srcOrd="0" destOrd="0" presId="urn:microsoft.com/office/officeart/2018/2/layout/IconVerticalSolidList"/>
    <dgm:cxn modelId="{B0EEA0EF-241A-4B54-9DE3-EF6B364C977E}" type="presParOf" srcId="{1F9E16FA-D72A-48F0-B87E-193524B79410}" destId="{330F28CC-379A-4A21-83DE-1038D6A2EE00}" srcOrd="0" destOrd="0" presId="urn:microsoft.com/office/officeart/2018/2/layout/IconVerticalSolidList"/>
    <dgm:cxn modelId="{4B33D296-E008-4019-AE2D-062DC39305BF}" type="presParOf" srcId="{330F28CC-379A-4A21-83DE-1038D6A2EE00}" destId="{408F733C-E5A4-406A-B1EA-78D7E1C066DB}" srcOrd="0" destOrd="0" presId="urn:microsoft.com/office/officeart/2018/2/layout/IconVerticalSolidList"/>
    <dgm:cxn modelId="{18B2738D-4A9C-422D-B5B2-A88AB3BA291B}" type="presParOf" srcId="{330F28CC-379A-4A21-83DE-1038D6A2EE00}" destId="{1C12A607-F319-4EF3-A9DC-903503119DC2}" srcOrd="1" destOrd="0" presId="urn:microsoft.com/office/officeart/2018/2/layout/IconVerticalSolidList"/>
    <dgm:cxn modelId="{98460C51-414C-4FD1-8BF9-870F359B9CB2}" type="presParOf" srcId="{330F28CC-379A-4A21-83DE-1038D6A2EE00}" destId="{36B385F9-F0A2-424B-B973-5AE0EE8FCD0C}" srcOrd="2" destOrd="0" presId="urn:microsoft.com/office/officeart/2018/2/layout/IconVerticalSolidList"/>
    <dgm:cxn modelId="{70937444-9AB3-4E22-AF4B-E4E9D98902DF}" type="presParOf" srcId="{330F28CC-379A-4A21-83DE-1038D6A2EE00}" destId="{EC1C1832-9DB8-406D-BABF-FE8298E082C0}" srcOrd="3" destOrd="0" presId="urn:microsoft.com/office/officeart/2018/2/layout/IconVerticalSolidList"/>
    <dgm:cxn modelId="{E41BD491-B8FB-4F33-BE9A-4870393533C9}" type="presParOf" srcId="{1F9E16FA-D72A-48F0-B87E-193524B79410}" destId="{B8D7500F-503C-4F2D-9CA9-360D04FE9796}" srcOrd="1" destOrd="0" presId="urn:microsoft.com/office/officeart/2018/2/layout/IconVerticalSolidList"/>
    <dgm:cxn modelId="{C923A94A-E695-441F-9246-400F8A4EAA09}" type="presParOf" srcId="{1F9E16FA-D72A-48F0-B87E-193524B79410}" destId="{CC0A9740-A4FF-440D-AC72-61800DD8FF0B}" srcOrd="2" destOrd="0" presId="urn:microsoft.com/office/officeart/2018/2/layout/IconVerticalSolidList"/>
    <dgm:cxn modelId="{738EB1AE-840C-4B1D-9031-99ECC90EF279}" type="presParOf" srcId="{CC0A9740-A4FF-440D-AC72-61800DD8FF0B}" destId="{71DB30F7-85E5-43EE-99A7-03B78EF31397}" srcOrd="0" destOrd="0" presId="urn:microsoft.com/office/officeart/2018/2/layout/IconVerticalSolidList"/>
    <dgm:cxn modelId="{69639F7F-64CE-4FA3-9FED-D72CB49A0ABE}" type="presParOf" srcId="{CC0A9740-A4FF-440D-AC72-61800DD8FF0B}" destId="{0A0C14AB-A1EB-417A-9E02-D02672B4EC4F}" srcOrd="1" destOrd="0" presId="urn:microsoft.com/office/officeart/2018/2/layout/IconVerticalSolidList"/>
    <dgm:cxn modelId="{17F27144-BD6E-464D-AF38-984614855DEA}" type="presParOf" srcId="{CC0A9740-A4FF-440D-AC72-61800DD8FF0B}" destId="{5117F9E5-E3B3-4DBF-AD49-8A5FF6E3E82E}" srcOrd="2" destOrd="0" presId="urn:microsoft.com/office/officeart/2018/2/layout/IconVerticalSolidList"/>
    <dgm:cxn modelId="{A5A766F5-F5EE-44DE-AAEB-B46D6F04815F}" type="presParOf" srcId="{CC0A9740-A4FF-440D-AC72-61800DD8FF0B}" destId="{0808988C-C13F-40B7-B808-D59347D9302A}" srcOrd="3" destOrd="0" presId="urn:microsoft.com/office/officeart/2018/2/layout/IconVerticalSolidList"/>
    <dgm:cxn modelId="{AE7B668A-46C1-478A-817F-2DC6D32CEAA1}" type="presParOf" srcId="{1F9E16FA-D72A-48F0-B87E-193524B79410}" destId="{4918D27C-E7CB-439F-BD21-95D656628E48}" srcOrd="3" destOrd="0" presId="urn:microsoft.com/office/officeart/2018/2/layout/IconVerticalSolidList"/>
    <dgm:cxn modelId="{6A7D7F50-003E-4F71-9D0E-B0AC58DBE4F7}" type="presParOf" srcId="{1F9E16FA-D72A-48F0-B87E-193524B79410}" destId="{AC2C17FD-82C2-4073-9C69-69B40D01DAE7}" srcOrd="4" destOrd="0" presId="urn:microsoft.com/office/officeart/2018/2/layout/IconVerticalSolidList"/>
    <dgm:cxn modelId="{0E99A5E9-04A0-4537-86AB-20B816B581C2}" type="presParOf" srcId="{AC2C17FD-82C2-4073-9C69-69B40D01DAE7}" destId="{49FEFE74-4847-4F41-8519-799546108705}" srcOrd="0" destOrd="0" presId="urn:microsoft.com/office/officeart/2018/2/layout/IconVerticalSolidList"/>
    <dgm:cxn modelId="{63A5E9F6-D11A-4CA0-879F-49F37C34C7AB}" type="presParOf" srcId="{AC2C17FD-82C2-4073-9C69-69B40D01DAE7}" destId="{E6C1107E-9EEF-43CF-A8A8-A4721B5CD5AA}" srcOrd="1" destOrd="0" presId="urn:microsoft.com/office/officeart/2018/2/layout/IconVerticalSolidList"/>
    <dgm:cxn modelId="{C7EAEC2E-9C0C-4E29-BAE8-73BEBABFD7CC}" type="presParOf" srcId="{AC2C17FD-82C2-4073-9C69-69B40D01DAE7}" destId="{096D025A-1BBC-42AB-9500-E6254C71F9A2}" srcOrd="2" destOrd="0" presId="urn:microsoft.com/office/officeart/2018/2/layout/IconVerticalSolidList"/>
    <dgm:cxn modelId="{03D18A0F-251A-4447-9682-557DED4836EE}" type="presParOf" srcId="{AC2C17FD-82C2-4073-9C69-69B40D01DAE7}" destId="{2ED40C43-68FC-40CE-9DAB-77EDCC89460E}" srcOrd="3" destOrd="0" presId="urn:microsoft.com/office/officeart/2018/2/layout/IconVerticalSolidList"/>
    <dgm:cxn modelId="{1B1CBF1C-A9FE-4E3F-8952-3E227632B49E}" type="presParOf" srcId="{1F9E16FA-D72A-48F0-B87E-193524B79410}" destId="{C8AEE32A-428B-48FD-AABC-5A3471534682}" srcOrd="5" destOrd="0" presId="urn:microsoft.com/office/officeart/2018/2/layout/IconVerticalSolidList"/>
    <dgm:cxn modelId="{DA26B6B0-4612-494E-863E-B4C0506B2A04}" type="presParOf" srcId="{1F9E16FA-D72A-48F0-B87E-193524B79410}" destId="{EA5183EE-4A36-47A4-9494-9497DA51D3AF}" srcOrd="6" destOrd="0" presId="urn:microsoft.com/office/officeart/2018/2/layout/IconVerticalSolidList"/>
    <dgm:cxn modelId="{AFC556C0-46B0-45FC-9A79-122BE4D693C1}" type="presParOf" srcId="{EA5183EE-4A36-47A4-9494-9497DA51D3AF}" destId="{1CAF3EAD-62C4-42D8-A407-1336DE2F65C0}" srcOrd="0" destOrd="0" presId="urn:microsoft.com/office/officeart/2018/2/layout/IconVerticalSolidList"/>
    <dgm:cxn modelId="{779271C0-7B12-4301-85FE-985BA9259577}" type="presParOf" srcId="{EA5183EE-4A36-47A4-9494-9497DA51D3AF}" destId="{B7929818-80C9-4266-B315-C7988AAC9FA9}" srcOrd="1" destOrd="0" presId="urn:microsoft.com/office/officeart/2018/2/layout/IconVerticalSolidList"/>
    <dgm:cxn modelId="{F89A33B4-B34D-4F07-84F3-509083006C1B}" type="presParOf" srcId="{EA5183EE-4A36-47A4-9494-9497DA51D3AF}" destId="{7E1F42EA-1B53-4174-A422-F1DD23650950}" srcOrd="2" destOrd="0" presId="urn:microsoft.com/office/officeart/2018/2/layout/IconVerticalSolidList"/>
    <dgm:cxn modelId="{B35F299F-9DCE-4D34-B6D4-0E6CD0B554DA}" type="presParOf" srcId="{EA5183EE-4A36-47A4-9494-9497DA51D3AF}" destId="{8BF29F5B-A947-4E10-B0E0-E21FE615FF08}" srcOrd="3" destOrd="0" presId="urn:microsoft.com/office/officeart/2018/2/layout/IconVerticalSolidList"/>
    <dgm:cxn modelId="{D1A091A2-6B40-4826-B646-9170E50FB2F1}" type="presParOf" srcId="{1F9E16FA-D72A-48F0-B87E-193524B79410}" destId="{B416BD8C-8B4F-4FF2-A467-2E13C4EEE3BB}" srcOrd="7" destOrd="0" presId="urn:microsoft.com/office/officeart/2018/2/layout/IconVerticalSolidList"/>
    <dgm:cxn modelId="{3601496A-E4E6-45B3-A3E0-BB3C3CB2D985}" type="presParOf" srcId="{1F9E16FA-D72A-48F0-B87E-193524B79410}" destId="{F89D0F38-1C05-4898-A100-28436B91688B}" srcOrd="8" destOrd="0" presId="urn:microsoft.com/office/officeart/2018/2/layout/IconVerticalSolidList"/>
    <dgm:cxn modelId="{D43A6DE1-43C3-4D23-A159-7E310BC3E4A2}" type="presParOf" srcId="{F89D0F38-1C05-4898-A100-28436B91688B}" destId="{7BF63F73-A777-425B-A12D-ADA1A24517A1}" srcOrd="0" destOrd="0" presId="urn:microsoft.com/office/officeart/2018/2/layout/IconVerticalSolidList"/>
    <dgm:cxn modelId="{5C3D5F32-12E2-43ED-A549-32A784ACD6FB}" type="presParOf" srcId="{F89D0F38-1C05-4898-A100-28436B91688B}" destId="{AA260D5A-D689-4E59-B5D6-F01BD0F48814}" srcOrd="1" destOrd="0" presId="urn:microsoft.com/office/officeart/2018/2/layout/IconVerticalSolidList"/>
    <dgm:cxn modelId="{7C239500-F1C7-45B4-B5C8-FAA81484BBB7}" type="presParOf" srcId="{F89D0F38-1C05-4898-A100-28436B91688B}" destId="{0F5717EA-A639-4EA8-BBBD-ACC8933E63F4}" srcOrd="2" destOrd="0" presId="urn:microsoft.com/office/officeart/2018/2/layout/IconVerticalSolidList"/>
    <dgm:cxn modelId="{91FE98FA-B662-4130-8731-946A3F36D05E}" type="presParOf" srcId="{F89D0F38-1C05-4898-A100-28436B91688B}" destId="{BB57991C-8A02-4EA2-AAAF-C8FA266B16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093A4B-1860-481B-B510-20D2536B1F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8F7DDA1-55DD-4BA2-86F0-2B4908D89785}">
      <dgm:prSet/>
      <dgm:spPr/>
      <dgm:t>
        <a:bodyPr/>
        <a:lstStyle/>
        <a:p>
          <a:pPr>
            <a:lnSpc>
              <a:spcPct val="100000"/>
            </a:lnSpc>
          </a:pPr>
          <a:r>
            <a:rPr lang="en-US" dirty="0">
              <a:solidFill>
                <a:schemeClr val="bg2">
                  <a:lumMod val="60000"/>
                  <a:lumOff val="40000"/>
                </a:schemeClr>
              </a:solidFill>
            </a:rPr>
            <a:t>1. How R Shiny Works</a:t>
          </a:r>
        </a:p>
      </dgm:t>
    </dgm:pt>
    <dgm:pt modelId="{4F9236B5-06BA-4B1E-B21A-EBE975E47CAB}" type="parTrans" cxnId="{245E5025-90BC-45DA-BB33-5FCE57451C43}">
      <dgm:prSet/>
      <dgm:spPr/>
      <dgm:t>
        <a:bodyPr/>
        <a:lstStyle/>
        <a:p>
          <a:endParaRPr lang="en-US"/>
        </a:p>
      </dgm:t>
    </dgm:pt>
    <dgm:pt modelId="{B535F65F-2996-4D21-9CE8-F358D7EBB967}" type="sibTrans" cxnId="{245E5025-90BC-45DA-BB33-5FCE57451C43}">
      <dgm:prSet/>
      <dgm:spPr/>
      <dgm:t>
        <a:bodyPr/>
        <a:lstStyle/>
        <a:p>
          <a:endParaRPr lang="en-US"/>
        </a:p>
      </dgm:t>
    </dgm:pt>
    <dgm:pt modelId="{56A9B7F2-1BFF-430A-9D7C-005E021A829A}">
      <dgm:prSet/>
      <dgm:spPr/>
      <dgm:t>
        <a:bodyPr/>
        <a:lstStyle/>
        <a:p>
          <a:pPr>
            <a:lnSpc>
              <a:spcPct val="100000"/>
            </a:lnSpc>
          </a:pPr>
          <a:r>
            <a:rPr lang="en-US" dirty="0">
              <a:solidFill>
                <a:schemeClr val="bg2">
                  <a:lumMod val="60000"/>
                  <a:lumOff val="40000"/>
                </a:schemeClr>
              </a:solidFill>
            </a:rPr>
            <a:t>2. Building R Shiny App</a:t>
          </a:r>
        </a:p>
      </dgm:t>
    </dgm:pt>
    <dgm:pt modelId="{1E6DD84D-A0BB-447C-B01F-AC70A8DE5A08}" type="parTrans" cxnId="{320C28B4-2479-407F-AC8E-D965D53FB146}">
      <dgm:prSet/>
      <dgm:spPr/>
      <dgm:t>
        <a:bodyPr/>
        <a:lstStyle/>
        <a:p>
          <a:endParaRPr lang="en-US"/>
        </a:p>
      </dgm:t>
    </dgm:pt>
    <dgm:pt modelId="{0AC53E0A-BCE0-4459-B396-6EFE9A087988}" type="sibTrans" cxnId="{320C28B4-2479-407F-AC8E-D965D53FB146}">
      <dgm:prSet/>
      <dgm:spPr/>
      <dgm:t>
        <a:bodyPr/>
        <a:lstStyle/>
        <a:p>
          <a:endParaRPr lang="en-US"/>
        </a:p>
      </dgm:t>
    </dgm:pt>
    <dgm:pt modelId="{DF54E44A-49E7-49DB-9B35-F149FA65AB08}">
      <dgm:prSet/>
      <dgm:spPr/>
      <dgm:t>
        <a:bodyPr/>
        <a:lstStyle/>
        <a:p>
          <a:pPr>
            <a:lnSpc>
              <a:spcPct val="100000"/>
            </a:lnSpc>
          </a:pPr>
          <a:r>
            <a:rPr lang="en-US" dirty="0">
              <a:solidFill>
                <a:schemeClr val="tx1"/>
              </a:solidFill>
            </a:rPr>
            <a:t>3. Furnishing R Shiny App</a:t>
          </a:r>
        </a:p>
      </dgm:t>
    </dgm:pt>
    <dgm:pt modelId="{39C650A5-064B-40A7-A790-EC4848D120BB}" type="parTrans" cxnId="{CBB48845-9C5D-41E3-BBD0-5A00B9189FFD}">
      <dgm:prSet/>
      <dgm:spPr/>
      <dgm:t>
        <a:bodyPr/>
        <a:lstStyle/>
        <a:p>
          <a:endParaRPr lang="en-US"/>
        </a:p>
      </dgm:t>
    </dgm:pt>
    <dgm:pt modelId="{B3E62A75-F9F6-4D8B-A1A5-3B89ED1709DC}" type="sibTrans" cxnId="{CBB48845-9C5D-41E3-BBD0-5A00B9189FFD}">
      <dgm:prSet/>
      <dgm:spPr/>
      <dgm:t>
        <a:bodyPr/>
        <a:lstStyle/>
        <a:p>
          <a:endParaRPr lang="en-US"/>
        </a:p>
      </dgm:t>
    </dgm:pt>
    <dgm:pt modelId="{C601D020-9B49-4111-A3EC-4168258484C5}">
      <dgm:prSet/>
      <dgm:spPr/>
      <dgm:t>
        <a:bodyPr/>
        <a:lstStyle/>
        <a:p>
          <a:pPr>
            <a:lnSpc>
              <a:spcPct val="100000"/>
            </a:lnSpc>
          </a:pPr>
          <a:r>
            <a:rPr lang="en-US" dirty="0">
              <a:solidFill>
                <a:schemeClr val="bg2">
                  <a:lumMod val="60000"/>
                  <a:lumOff val="40000"/>
                </a:schemeClr>
              </a:solidFill>
            </a:rPr>
            <a:t>5. Gallery of R Shiny App</a:t>
          </a:r>
        </a:p>
      </dgm:t>
    </dgm:pt>
    <dgm:pt modelId="{12FEA356-C21B-44F0-8AB8-9FA193C7F829}" type="parTrans" cxnId="{50E7B0B6-8104-48E9-92EC-B9AB1EB44E5B}">
      <dgm:prSet/>
      <dgm:spPr/>
      <dgm:t>
        <a:bodyPr/>
        <a:lstStyle/>
        <a:p>
          <a:endParaRPr lang="en-US"/>
        </a:p>
      </dgm:t>
    </dgm:pt>
    <dgm:pt modelId="{007EE415-1181-4892-9F7C-D358C98F5D9F}" type="sibTrans" cxnId="{50E7B0B6-8104-48E9-92EC-B9AB1EB44E5B}">
      <dgm:prSet/>
      <dgm:spPr/>
      <dgm:t>
        <a:bodyPr/>
        <a:lstStyle/>
        <a:p>
          <a:endParaRPr lang="en-US"/>
        </a:p>
      </dgm:t>
    </dgm:pt>
    <dgm:pt modelId="{B66941B4-25C0-4679-B1A4-A24B95D84353}">
      <dgm:prSet/>
      <dgm:spPr/>
      <dgm:t>
        <a:bodyPr/>
        <a:lstStyle/>
        <a:p>
          <a:pPr>
            <a:lnSpc>
              <a:spcPct val="100000"/>
            </a:lnSpc>
          </a:pPr>
          <a:r>
            <a:rPr lang="en-US" dirty="0">
              <a:solidFill>
                <a:schemeClr val="bg2">
                  <a:lumMod val="60000"/>
                  <a:lumOff val="40000"/>
                </a:schemeClr>
              </a:solidFill>
            </a:rPr>
            <a:t>4. R Shiny App Performance</a:t>
          </a:r>
        </a:p>
      </dgm:t>
    </dgm:pt>
    <dgm:pt modelId="{A58A699E-D592-4D63-A244-B87B1B9EAF1C}" type="parTrans" cxnId="{1C27AD20-E9FD-41F5-9AA2-80071672C441}">
      <dgm:prSet/>
      <dgm:spPr/>
      <dgm:t>
        <a:bodyPr/>
        <a:lstStyle/>
        <a:p>
          <a:endParaRPr lang="en-GB"/>
        </a:p>
      </dgm:t>
    </dgm:pt>
    <dgm:pt modelId="{E9B9982C-4ACB-4F49-9792-F1B7FC0E026D}" type="sibTrans" cxnId="{1C27AD20-E9FD-41F5-9AA2-80071672C441}">
      <dgm:prSet/>
      <dgm:spPr/>
      <dgm:t>
        <a:bodyPr/>
        <a:lstStyle/>
        <a:p>
          <a:endParaRPr lang="en-GB"/>
        </a:p>
      </dgm:t>
    </dgm:pt>
    <dgm:pt modelId="{1F9E16FA-D72A-48F0-B87E-193524B79410}" type="pres">
      <dgm:prSet presAssocID="{C9093A4B-1860-481B-B510-20D2536B1FBA}" presName="root" presStyleCnt="0">
        <dgm:presLayoutVars>
          <dgm:dir/>
          <dgm:resizeHandles val="exact"/>
        </dgm:presLayoutVars>
      </dgm:prSet>
      <dgm:spPr/>
    </dgm:pt>
    <dgm:pt modelId="{330F28CC-379A-4A21-83DE-1038D6A2EE00}" type="pres">
      <dgm:prSet presAssocID="{78F7DDA1-55DD-4BA2-86F0-2B4908D89785}" presName="compNode" presStyleCnt="0"/>
      <dgm:spPr/>
    </dgm:pt>
    <dgm:pt modelId="{408F733C-E5A4-406A-B1EA-78D7E1C066DB}" type="pres">
      <dgm:prSet presAssocID="{78F7DDA1-55DD-4BA2-86F0-2B4908D89785}" presName="bgRect" presStyleLbl="bgShp" presStyleIdx="0" presStyleCnt="5"/>
      <dgm:spPr/>
    </dgm:pt>
    <dgm:pt modelId="{1C12A607-F319-4EF3-A9DC-903503119DC2}" type="pres">
      <dgm:prSet presAssocID="{78F7DDA1-55DD-4BA2-86F0-2B4908D8978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B385F9-F0A2-424B-B973-5AE0EE8FCD0C}" type="pres">
      <dgm:prSet presAssocID="{78F7DDA1-55DD-4BA2-86F0-2B4908D89785}" presName="spaceRect" presStyleCnt="0"/>
      <dgm:spPr/>
    </dgm:pt>
    <dgm:pt modelId="{EC1C1832-9DB8-406D-BABF-FE8298E082C0}" type="pres">
      <dgm:prSet presAssocID="{78F7DDA1-55DD-4BA2-86F0-2B4908D89785}" presName="parTx" presStyleLbl="revTx" presStyleIdx="0" presStyleCnt="5">
        <dgm:presLayoutVars>
          <dgm:chMax val="0"/>
          <dgm:chPref val="0"/>
        </dgm:presLayoutVars>
      </dgm:prSet>
      <dgm:spPr/>
    </dgm:pt>
    <dgm:pt modelId="{B8D7500F-503C-4F2D-9CA9-360D04FE9796}" type="pres">
      <dgm:prSet presAssocID="{B535F65F-2996-4D21-9CE8-F358D7EBB967}" presName="sibTrans" presStyleCnt="0"/>
      <dgm:spPr/>
    </dgm:pt>
    <dgm:pt modelId="{CC0A9740-A4FF-440D-AC72-61800DD8FF0B}" type="pres">
      <dgm:prSet presAssocID="{56A9B7F2-1BFF-430A-9D7C-005E021A829A}" presName="compNode" presStyleCnt="0"/>
      <dgm:spPr/>
    </dgm:pt>
    <dgm:pt modelId="{71DB30F7-85E5-43EE-99A7-03B78EF31397}" type="pres">
      <dgm:prSet presAssocID="{56A9B7F2-1BFF-430A-9D7C-005E021A829A}" presName="bgRect" presStyleLbl="bgShp" presStyleIdx="1" presStyleCnt="5"/>
      <dgm:spPr/>
    </dgm:pt>
    <dgm:pt modelId="{0A0C14AB-A1EB-417A-9E02-D02672B4EC4F}" type="pres">
      <dgm:prSet presAssocID="{56A9B7F2-1BFF-430A-9D7C-005E021A829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5117F9E5-E3B3-4DBF-AD49-8A5FF6E3E82E}" type="pres">
      <dgm:prSet presAssocID="{56A9B7F2-1BFF-430A-9D7C-005E021A829A}" presName="spaceRect" presStyleCnt="0"/>
      <dgm:spPr/>
    </dgm:pt>
    <dgm:pt modelId="{0808988C-C13F-40B7-B808-D59347D9302A}" type="pres">
      <dgm:prSet presAssocID="{56A9B7F2-1BFF-430A-9D7C-005E021A829A}" presName="parTx" presStyleLbl="revTx" presStyleIdx="1" presStyleCnt="5">
        <dgm:presLayoutVars>
          <dgm:chMax val="0"/>
          <dgm:chPref val="0"/>
        </dgm:presLayoutVars>
      </dgm:prSet>
      <dgm:spPr/>
    </dgm:pt>
    <dgm:pt modelId="{4918D27C-E7CB-439F-BD21-95D656628E48}" type="pres">
      <dgm:prSet presAssocID="{0AC53E0A-BCE0-4459-B396-6EFE9A087988}" presName="sibTrans" presStyleCnt="0"/>
      <dgm:spPr/>
    </dgm:pt>
    <dgm:pt modelId="{AC2C17FD-82C2-4073-9C69-69B40D01DAE7}" type="pres">
      <dgm:prSet presAssocID="{DF54E44A-49E7-49DB-9B35-F149FA65AB08}" presName="compNode" presStyleCnt="0"/>
      <dgm:spPr/>
    </dgm:pt>
    <dgm:pt modelId="{49FEFE74-4847-4F41-8519-799546108705}" type="pres">
      <dgm:prSet presAssocID="{DF54E44A-49E7-49DB-9B35-F149FA65AB08}" presName="bgRect" presStyleLbl="bgShp" presStyleIdx="2" presStyleCnt="5"/>
      <dgm:spPr/>
    </dgm:pt>
    <dgm:pt modelId="{E6C1107E-9EEF-43CF-A8A8-A4721B5CD5AA}" type="pres">
      <dgm:prSet presAssocID="{DF54E44A-49E7-49DB-9B35-F149FA65AB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96D025A-1BBC-42AB-9500-E6254C71F9A2}" type="pres">
      <dgm:prSet presAssocID="{DF54E44A-49E7-49DB-9B35-F149FA65AB08}" presName="spaceRect" presStyleCnt="0"/>
      <dgm:spPr/>
    </dgm:pt>
    <dgm:pt modelId="{2ED40C43-68FC-40CE-9DAB-77EDCC89460E}" type="pres">
      <dgm:prSet presAssocID="{DF54E44A-49E7-49DB-9B35-F149FA65AB08}" presName="parTx" presStyleLbl="revTx" presStyleIdx="2" presStyleCnt="5">
        <dgm:presLayoutVars>
          <dgm:chMax val="0"/>
          <dgm:chPref val="0"/>
        </dgm:presLayoutVars>
      </dgm:prSet>
      <dgm:spPr/>
    </dgm:pt>
    <dgm:pt modelId="{C8AEE32A-428B-48FD-AABC-5A3471534682}" type="pres">
      <dgm:prSet presAssocID="{B3E62A75-F9F6-4D8B-A1A5-3B89ED1709DC}" presName="sibTrans" presStyleCnt="0"/>
      <dgm:spPr/>
    </dgm:pt>
    <dgm:pt modelId="{EA5183EE-4A36-47A4-9494-9497DA51D3AF}" type="pres">
      <dgm:prSet presAssocID="{B66941B4-25C0-4679-B1A4-A24B95D84353}" presName="compNode" presStyleCnt="0"/>
      <dgm:spPr/>
    </dgm:pt>
    <dgm:pt modelId="{1CAF3EAD-62C4-42D8-A407-1336DE2F65C0}" type="pres">
      <dgm:prSet presAssocID="{B66941B4-25C0-4679-B1A4-A24B95D84353}" presName="bgRect" presStyleLbl="bgShp" presStyleIdx="3" presStyleCnt="5"/>
      <dgm:spPr/>
    </dgm:pt>
    <dgm:pt modelId="{B7929818-80C9-4266-B315-C7988AAC9FA9}" type="pres">
      <dgm:prSet presAssocID="{B66941B4-25C0-4679-B1A4-A24B95D843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7E1F42EA-1B53-4174-A422-F1DD23650950}" type="pres">
      <dgm:prSet presAssocID="{B66941B4-25C0-4679-B1A4-A24B95D84353}" presName="spaceRect" presStyleCnt="0"/>
      <dgm:spPr/>
    </dgm:pt>
    <dgm:pt modelId="{8BF29F5B-A947-4E10-B0E0-E21FE615FF08}" type="pres">
      <dgm:prSet presAssocID="{B66941B4-25C0-4679-B1A4-A24B95D84353}" presName="parTx" presStyleLbl="revTx" presStyleIdx="3" presStyleCnt="5">
        <dgm:presLayoutVars>
          <dgm:chMax val="0"/>
          <dgm:chPref val="0"/>
        </dgm:presLayoutVars>
      </dgm:prSet>
      <dgm:spPr/>
    </dgm:pt>
    <dgm:pt modelId="{B416BD8C-8B4F-4FF2-A467-2E13C4EEE3BB}" type="pres">
      <dgm:prSet presAssocID="{E9B9982C-4ACB-4F49-9792-F1B7FC0E026D}" presName="sibTrans" presStyleCnt="0"/>
      <dgm:spPr/>
    </dgm:pt>
    <dgm:pt modelId="{F89D0F38-1C05-4898-A100-28436B91688B}" type="pres">
      <dgm:prSet presAssocID="{C601D020-9B49-4111-A3EC-4168258484C5}" presName="compNode" presStyleCnt="0"/>
      <dgm:spPr/>
    </dgm:pt>
    <dgm:pt modelId="{7BF63F73-A777-425B-A12D-ADA1A24517A1}" type="pres">
      <dgm:prSet presAssocID="{C601D020-9B49-4111-A3EC-4168258484C5}" presName="bgRect" presStyleLbl="bgShp" presStyleIdx="4" presStyleCnt="5"/>
      <dgm:spPr/>
    </dgm:pt>
    <dgm:pt modelId="{AA260D5A-D689-4E59-B5D6-F01BD0F48814}" type="pres">
      <dgm:prSet presAssocID="{C601D020-9B49-4111-A3EC-4168258484C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scope"/>
        </a:ext>
      </dgm:extLst>
    </dgm:pt>
    <dgm:pt modelId="{0F5717EA-A639-4EA8-BBBD-ACC8933E63F4}" type="pres">
      <dgm:prSet presAssocID="{C601D020-9B49-4111-A3EC-4168258484C5}" presName="spaceRect" presStyleCnt="0"/>
      <dgm:spPr/>
    </dgm:pt>
    <dgm:pt modelId="{BB57991C-8A02-4EA2-AAAF-C8FA266B16C7}" type="pres">
      <dgm:prSet presAssocID="{C601D020-9B49-4111-A3EC-4168258484C5}" presName="parTx" presStyleLbl="revTx" presStyleIdx="4" presStyleCnt="5">
        <dgm:presLayoutVars>
          <dgm:chMax val="0"/>
          <dgm:chPref val="0"/>
        </dgm:presLayoutVars>
      </dgm:prSet>
      <dgm:spPr/>
    </dgm:pt>
  </dgm:ptLst>
  <dgm:cxnLst>
    <dgm:cxn modelId="{28865F1B-832E-45EF-8E04-1E4A547072C4}" type="presOf" srcId="{C9093A4B-1860-481B-B510-20D2536B1FBA}" destId="{1F9E16FA-D72A-48F0-B87E-193524B79410}" srcOrd="0" destOrd="0" presId="urn:microsoft.com/office/officeart/2018/2/layout/IconVerticalSolidList"/>
    <dgm:cxn modelId="{1C27AD20-E9FD-41F5-9AA2-80071672C441}" srcId="{C9093A4B-1860-481B-B510-20D2536B1FBA}" destId="{B66941B4-25C0-4679-B1A4-A24B95D84353}" srcOrd="3" destOrd="0" parTransId="{A58A699E-D592-4D63-A244-B87B1B9EAF1C}" sibTransId="{E9B9982C-4ACB-4F49-9792-F1B7FC0E026D}"/>
    <dgm:cxn modelId="{245E5025-90BC-45DA-BB33-5FCE57451C43}" srcId="{C9093A4B-1860-481B-B510-20D2536B1FBA}" destId="{78F7DDA1-55DD-4BA2-86F0-2B4908D89785}" srcOrd="0" destOrd="0" parTransId="{4F9236B5-06BA-4B1E-B21A-EBE975E47CAB}" sibTransId="{B535F65F-2996-4D21-9CE8-F358D7EBB967}"/>
    <dgm:cxn modelId="{1D04292B-D31E-4590-8273-D8EACCD463AD}" type="presOf" srcId="{56A9B7F2-1BFF-430A-9D7C-005E021A829A}" destId="{0808988C-C13F-40B7-B808-D59347D9302A}" srcOrd="0" destOrd="0" presId="urn:microsoft.com/office/officeart/2018/2/layout/IconVerticalSolidList"/>
    <dgm:cxn modelId="{3DE22963-0277-4E0B-8E96-CBF7776562E2}" type="presOf" srcId="{78F7DDA1-55DD-4BA2-86F0-2B4908D89785}" destId="{EC1C1832-9DB8-406D-BABF-FE8298E082C0}" srcOrd="0" destOrd="0" presId="urn:microsoft.com/office/officeart/2018/2/layout/IconVerticalSolidList"/>
    <dgm:cxn modelId="{CBB48845-9C5D-41E3-BBD0-5A00B9189FFD}" srcId="{C9093A4B-1860-481B-B510-20D2536B1FBA}" destId="{DF54E44A-49E7-49DB-9B35-F149FA65AB08}" srcOrd="2" destOrd="0" parTransId="{39C650A5-064B-40A7-A790-EC4848D120BB}" sibTransId="{B3E62A75-F9F6-4D8B-A1A5-3B89ED1709DC}"/>
    <dgm:cxn modelId="{A806538F-AB5F-4F8A-90B0-84D83284D043}" type="presOf" srcId="{DF54E44A-49E7-49DB-9B35-F149FA65AB08}" destId="{2ED40C43-68FC-40CE-9DAB-77EDCC89460E}" srcOrd="0" destOrd="0" presId="urn:microsoft.com/office/officeart/2018/2/layout/IconVerticalSolidList"/>
    <dgm:cxn modelId="{2BEC8CB0-4659-4579-8787-816CE1DD1AC4}" type="presOf" srcId="{B66941B4-25C0-4679-B1A4-A24B95D84353}" destId="{8BF29F5B-A947-4E10-B0E0-E21FE615FF08}" srcOrd="0" destOrd="0" presId="urn:microsoft.com/office/officeart/2018/2/layout/IconVerticalSolidList"/>
    <dgm:cxn modelId="{320C28B4-2479-407F-AC8E-D965D53FB146}" srcId="{C9093A4B-1860-481B-B510-20D2536B1FBA}" destId="{56A9B7F2-1BFF-430A-9D7C-005E021A829A}" srcOrd="1" destOrd="0" parTransId="{1E6DD84D-A0BB-447C-B01F-AC70A8DE5A08}" sibTransId="{0AC53E0A-BCE0-4459-B396-6EFE9A087988}"/>
    <dgm:cxn modelId="{50E7B0B6-8104-48E9-92EC-B9AB1EB44E5B}" srcId="{C9093A4B-1860-481B-B510-20D2536B1FBA}" destId="{C601D020-9B49-4111-A3EC-4168258484C5}" srcOrd="4" destOrd="0" parTransId="{12FEA356-C21B-44F0-8AB8-9FA193C7F829}" sibTransId="{007EE415-1181-4892-9F7C-D358C98F5D9F}"/>
    <dgm:cxn modelId="{0A5EFCF3-4C56-41FE-9CEF-88EE9ED27BDA}" type="presOf" srcId="{C601D020-9B49-4111-A3EC-4168258484C5}" destId="{BB57991C-8A02-4EA2-AAAF-C8FA266B16C7}" srcOrd="0" destOrd="0" presId="urn:microsoft.com/office/officeart/2018/2/layout/IconVerticalSolidList"/>
    <dgm:cxn modelId="{B0EEA0EF-241A-4B54-9DE3-EF6B364C977E}" type="presParOf" srcId="{1F9E16FA-D72A-48F0-B87E-193524B79410}" destId="{330F28CC-379A-4A21-83DE-1038D6A2EE00}" srcOrd="0" destOrd="0" presId="urn:microsoft.com/office/officeart/2018/2/layout/IconVerticalSolidList"/>
    <dgm:cxn modelId="{4B33D296-E008-4019-AE2D-062DC39305BF}" type="presParOf" srcId="{330F28CC-379A-4A21-83DE-1038D6A2EE00}" destId="{408F733C-E5A4-406A-B1EA-78D7E1C066DB}" srcOrd="0" destOrd="0" presId="urn:microsoft.com/office/officeart/2018/2/layout/IconVerticalSolidList"/>
    <dgm:cxn modelId="{18B2738D-4A9C-422D-B5B2-A88AB3BA291B}" type="presParOf" srcId="{330F28CC-379A-4A21-83DE-1038D6A2EE00}" destId="{1C12A607-F319-4EF3-A9DC-903503119DC2}" srcOrd="1" destOrd="0" presId="urn:microsoft.com/office/officeart/2018/2/layout/IconVerticalSolidList"/>
    <dgm:cxn modelId="{98460C51-414C-4FD1-8BF9-870F359B9CB2}" type="presParOf" srcId="{330F28CC-379A-4A21-83DE-1038D6A2EE00}" destId="{36B385F9-F0A2-424B-B973-5AE0EE8FCD0C}" srcOrd="2" destOrd="0" presId="urn:microsoft.com/office/officeart/2018/2/layout/IconVerticalSolidList"/>
    <dgm:cxn modelId="{70937444-9AB3-4E22-AF4B-E4E9D98902DF}" type="presParOf" srcId="{330F28CC-379A-4A21-83DE-1038D6A2EE00}" destId="{EC1C1832-9DB8-406D-BABF-FE8298E082C0}" srcOrd="3" destOrd="0" presId="urn:microsoft.com/office/officeart/2018/2/layout/IconVerticalSolidList"/>
    <dgm:cxn modelId="{E41BD491-B8FB-4F33-BE9A-4870393533C9}" type="presParOf" srcId="{1F9E16FA-D72A-48F0-B87E-193524B79410}" destId="{B8D7500F-503C-4F2D-9CA9-360D04FE9796}" srcOrd="1" destOrd="0" presId="urn:microsoft.com/office/officeart/2018/2/layout/IconVerticalSolidList"/>
    <dgm:cxn modelId="{C923A94A-E695-441F-9246-400F8A4EAA09}" type="presParOf" srcId="{1F9E16FA-D72A-48F0-B87E-193524B79410}" destId="{CC0A9740-A4FF-440D-AC72-61800DD8FF0B}" srcOrd="2" destOrd="0" presId="urn:microsoft.com/office/officeart/2018/2/layout/IconVerticalSolidList"/>
    <dgm:cxn modelId="{738EB1AE-840C-4B1D-9031-99ECC90EF279}" type="presParOf" srcId="{CC0A9740-A4FF-440D-AC72-61800DD8FF0B}" destId="{71DB30F7-85E5-43EE-99A7-03B78EF31397}" srcOrd="0" destOrd="0" presId="urn:microsoft.com/office/officeart/2018/2/layout/IconVerticalSolidList"/>
    <dgm:cxn modelId="{69639F7F-64CE-4FA3-9FED-D72CB49A0ABE}" type="presParOf" srcId="{CC0A9740-A4FF-440D-AC72-61800DD8FF0B}" destId="{0A0C14AB-A1EB-417A-9E02-D02672B4EC4F}" srcOrd="1" destOrd="0" presId="urn:microsoft.com/office/officeart/2018/2/layout/IconVerticalSolidList"/>
    <dgm:cxn modelId="{17F27144-BD6E-464D-AF38-984614855DEA}" type="presParOf" srcId="{CC0A9740-A4FF-440D-AC72-61800DD8FF0B}" destId="{5117F9E5-E3B3-4DBF-AD49-8A5FF6E3E82E}" srcOrd="2" destOrd="0" presId="urn:microsoft.com/office/officeart/2018/2/layout/IconVerticalSolidList"/>
    <dgm:cxn modelId="{A5A766F5-F5EE-44DE-AAEB-B46D6F04815F}" type="presParOf" srcId="{CC0A9740-A4FF-440D-AC72-61800DD8FF0B}" destId="{0808988C-C13F-40B7-B808-D59347D9302A}" srcOrd="3" destOrd="0" presId="urn:microsoft.com/office/officeart/2018/2/layout/IconVerticalSolidList"/>
    <dgm:cxn modelId="{AE7B668A-46C1-478A-817F-2DC6D32CEAA1}" type="presParOf" srcId="{1F9E16FA-D72A-48F0-B87E-193524B79410}" destId="{4918D27C-E7CB-439F-BD21-95D656628E48}" srcOrd="3" destOrd="0" presId="urn:microsoft.com/office/officeart/2018/2/layout/IconVerticalSolidList"/>
    <dgm:cxn modelId="{6A7D7F50-003E-4F71-9D0E-B0AC58DBE4F7}" type="presParOf" srcId="{1F9E16FA-D72A-48F0-B87E-193524B79410}" destId="{AC2C17FD-82C2-4073-9C69-69B40D01DAE7}" srcOrd="4" destOrd="0" presId="urn:microsoft.com/office/officeart/2018/2/layout/IconVerticalSolidList"/>
    <dgm:cxn modelId="{0E99A5E9-04A0-4537-86AB-20B816B581C2}" type="presParOf" srcId="{AC2C17FD-82C2-4073-9C69-69B40D01DAE7}" destId="{49FEFE74-4847-4F41-8519-799546108705}" srcOrd="0" destOrd="0" presId="urn:microsoft.com/office/officeart/2018/2/layout/IconVerticalSolidList"/>
    <dgm:cxn modelId="{63A5E9F6-D11A-4CA0-879F-49F37C34C7AB}" type="presParOf" srcId="{AC2C17FD-82C2-4073-9C69-69B40D01DAE7}" destId="{E6C1107E-9EEF-43CF-A8A8-A4721B5CD5AA}" srcOrd="1" destOrd="0" presId="urn:microsoft.com/office/officeart/2018/2/layout/IconVerticalSolidList"/>
    <dgm:cxn modelId="{C7EAEC2E-9C0C-4E29-BAE8-73BEBABFD7CC}" type="presParOf" srcId="{AC2C17FD-82C2-4073-9C69-69B40D01DAE7}" destId="{096D025A-1BBC-42AB-9500-E6254C71F9A2}" srcOrd="2" destOrd="0" presId="urn:microsoft.com/office/officeart/2018/2/layout/IconVerticalSolidList"/>
    <dgm:cxn modelId="{03D18A0F-251A-4447-9682-557DED4836EE}" type="presParOf" srcId="{AC2C17FD-82C2-4073-9C69-69B40D01DAE7}" destId="{2ED40C43-68FC-40CE-9DAB-77EDCC89460E}" srcOrd="3" destOrd="0" presId="urn:microsoft.com/office/officeart/2018/2/layout/IconVerticalSolidList"/>
    <dgm:cxn modelId="{1B1CBF1C-A9FE-4E3F-8952-3E227632B49E}" type="presParOf" srcId="{1F9E16FA-D72A-48F0-B87E-193524B79410}" destId="{C8AEE32A-428B-48FD-AABC-5A3471534682}" srcOrd="5" destOrd="0" presId="urn:microsoft.com/office/officeart/2018/2/layout/IconVerticalSolidList"/>
    <dgm:cxn modelId="{DA26B6B0-4612-494E-863E-B4C0506B2A04}" type="presParOf" srcId="{1F9E16FA-D72A-48F0-B87E-193524B79410}" destId="{EA5183EE-4A36-47A4-9494-9497DA51D3AF}" srcOrd="6" destOrd="0" presId="urn:microsoft.com/office/officeart/2018/2/layout/IconVerticalSolidList"/>
    <dgm:cxn modelId="{AFC556C0-46B0-45FC-9A79-122BE4D693C1}" type="presParOf" srcId="{EA5183EE-4A36-47A4-9494-9497DA51D3AF}" destId="{1CAF3EAD-62C4-42D8-A407-1336DE2F65C0}" srcOrd="0" destOrd="0" presId="urn:microsoft.com/office/officeart/2018/2/layout/IconVerticalSolidList"/>
    <dgm:cxn modelId="{779271C0-7B12-4301-85FE-985BA9259577}" type="presParOf" srcId="{EA5183EE-4A36-47A4-9494-9497DA51D3AF}" destId="{B7929818-80C9-4266-B315-C7988AAC9FA9}" srcOrd="1" destOrd="0" presId="urn:microsoft.com/office/officeart/2018/2/layout/IconVerticalSolidList"/>
    <dgm:cxn modelId="{F89A33B4-B34D-4F07-84F3-509083006C1B}" type="presParOf" srcId="{EA5183EE-4A36-47A4-9494-9497DA51D3AF}" destId="{7E1F42EA-1B53-4174-A422-F1DD23650950}" srcOrd="2" destOrd="0" presId="urn:microsoft.com/office/officeart/2018/2/layout/IconVerticalSolidList"/>
    <dgm:cxn modelId="{B35F299F-9DCE-4D34-B6D4-0E6CD0B554DA}" type="presParOf" srcId="{EA5183EE-4A36-47A4-9494-9497DA51D3AF}" destId="{8BF29F5B-A947-4E10-B0E0-E21FE615FF08}" srcOrd="3" destOrd="0" presId="urn:microsoft.com/office/officeart/2018/2/layout/IconVerticalSolidList"/>
    <dgm:cxn modelId="{D1A091A2-6B40-4826-B646-9170E50FB2F1}" type="presParOf" srcId="{1F9E16FA-D72A-48F0-B87E-193524B79410}" destId="{B416BD8C-8B4F-4FF2-A467-2E13C4EEE3BB}" srcOrd="7" destOrd="0" presId="urn:microsoft.com/office/officeart/2018/2/layout/IconVerticalSolidList"/>
    <dgm:cxn modelId="{3601496A-E4E6-45B3-A3E0-BB3C3CB2D985}" type="presParOf" srcId="{1F9E16FA-D72A-48F0-B87E-193524B79410}" destId="{F89D0F38-1C05-4898-A100-28436B91688B}" srcOrd="8" destOrd="0" presId="urn:microsoft.com/office/officeart/2018/2/layout/IconVerticalSolidList"/>
    <dgm:cxn modelId="{D43A6DE1-43C3-4D23-A159-7E310BC3E4A2}" type="presParOf" srcId="{F89D0F38-1C05-4898-A100-28436B91688B}" destId="{7BF63F73-A777-425B-A12D-ADA1A24517A1}" srcOrd="0" destOrd="0" presId="urn:microsoft.com/office/officeart/2018/2/layout/IconVerticalSolidList"/>
    <dgm:cxn modelId="{5C3D5F32-12E2-43ED-A549-32A784ACD6FB}" type="presParOf" srcId="{F89D0F38-1C05-4898-A100-28436B91688B}" destId="{AA260D5A-D689-4E59-B5D6-F01BD0F48814}" srcOrd="1" destOrd="0" presId="urn:microsoft.com/office/officeart/2018/2/layout/IconVerticalSolidList"/>
    <dgm:cxn modelId="{7C239500-F1C7-45B4-B5C8-FAA81484BBB7}" type="presParOf" srcId="{F89D0F38-1C05-4898-A100-28436B91688B}" destId="{0F5717EA-A639-4EA8-BBBD-ACC8933E63F4}" srcOrd="2" destOrd="0" presId="urn:microsoft.com/office/officeart/2018/2/layout/IconVerticalSolidList"/>
    <dgm:cxn modelId="{91FE98FA-B662-4130-8731-946A3F36D05E}" type="presParOf" srcId="{F89D0F38-1C05-4898-A100-28436B91688B}" destId="{BB57991C-8A02-4EA2-AAAF-C8FA266B16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27F14B-D9B5-4C26-BD0A-1A3DD3EFE3A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BD7A8A28-3076-4895-8806-784A72ED401B}">
      <dgm:prSet phldrT="[Text]"/>
      <dgm:spPr/>
      <dgm:t>
        <a:bodyPr/>
        <a:lstStyle/>
        <a:p>
          <a:r>
            <a:rPr lang="en-MY"/>
            <a:t>Cascading Style Sheets (CSS) </a:t>
          </a:r>
          <a:endParaRPr lang="en-GB" dirty="0"/>
        </a:p>
      </dgm:t>
    </dgm:pt>
    <dgm:pt modelId="{9B8CF66A-F5AE-46D8-879F-A2851E3AEC3B}" type="parTrans" cxnId="{762CAF5F-0B18-4DA2-BE00-42019387A089}">
      <dgm:prSet/>
      <dgm:spPr/>
      <dgm:t>
        <a:bodyPr/>
        <a:lstStyle/>
        <a:p>
          <a:endParaRPr lang="en-GB"/>
        </a:p>
      </dgm:t>
    </dgm:pt>
    <dgm:pt modelId="{309472F7-B838-4376-B8F6-2BC9583C8325}" type="sibTrans" cxnId="{762CAF5F-0B18-4DA2-BE00-42019387A089}">
      <dgm:prSet/>
      <dgm:spPr/>
      <dgm:t>
        <a:bodyPr/>
        <a:lstStyle/>
        <a:p>
          <a:endParaRPr lang="en-GB"/>
        </a:p>
      </dgm:t>
    </dgm:pt>
    <dgm:pt modelId="{9EA4FB62-37A4-4767-ACAE-CE4C08EC9DB3}">
      <dgm:prSet phldrT="[Text]"/>
      <dgm:spPr/>
      <dgm:t>
        <a:bodyPr/>
        <a:lstStyle/>
        <a:p>
          <a:r>
            <a:rPr lang="en-MY"/>
            <a:t>Hypertext Markup Language (HTML)</a:t>
          </a:r>
          <a:endParaRPr lang="en-GB" dirty="0"/>
        </a:p>
      </dgm:t>
    </dgm:pt>
    <dgm:pt modelId="{4D9ADDBE-BA85-4578-A335-88CAE9A102BA}" type="parTrans" cxnId="{8853E2C3-8D7E-4EF9-9BF3-E34FB8330BA9}">
      <dgm:prSet/>
      <dgm:spPr/>
      <dgm:t>
        <a:bodyPr/>
        <a:lstStyle/>
        <a:p>
          <a:endParaRPr lang="en-GB"/>
        </a:p>
      </dgm:t>
    </dgm:pt>
    <dgm:pt modelId="{763CD36A-551A-4667-A747-B7608ADA5BAD}" type="sibTrans" cxnId="{8853E2C3-8D7E-4EF9-9BF3-E34FB8330BA9}">
      <dgm:prSet/>
      <dgm:spPr/>
      <dgm:t>
        <a:bodyPr/>
        <a:lstStyle/>
        <a:p>
          <a:endParaRPr lang="en-GB"/>
        </a:p>
      </dgm:t>
    </dgm:pt>
    <dgm:pt modelId="{C64DE1A1-601F-4262-B6E8-59AB8837966C}">
      <dgm:prSet phldrT="[Text]"/>
      <dgm:spPr/>
      <dgm:t>
        <a:bodyPr/>
        <a:lstStyle/>
        <a:p>
          <a:r>
            <a:rPr lang="en-MY"/>
            <a:t>JavaScript</a:t>
          </a:r>
          <a:endParaRPr lang="en-GB" dirty="0"/>
        </a:p>
      </dgm:t>
    </dgm:pt>
    <dgm:pt modelId="{6E881F76-B88E-4C3A-85E3-7D2C43DFFFB4}" type="parTrans" cxnId="{237E09F1-069A-48A5-974B-F513ECF5C1C8}">
      <dgm:prSet/>
      <dgm:spPr/>
      <dgm:t>
        <a:bodyPr/>
        <a:lstStyle/>
        <a:p>
          <a:endParaRPr lang="en-GB"/>
        </a:p>
      </dgm:t>
    </dgm:pt>
    <dgm:pt modelId="{C89C216D-9EE0-47A9-8FDC-5E06C80BA656}" type="sibTrans" cxnId="{237E09F1-069A-48A5-974B-F513ECF5C1C8}">
      <dgm:prSet/>
      <dgm:spPr/>
      <dgm:t>
        <a:bodyPr/>
        <a:lstStyle/>
        <a:p>
          <a:endParaRPr lang="en-GB"/>
        </a:p>
      </dgm:t>
    </dgm:pt>
    <dgm:pt modelId="{A72E0E81-A34B-41CF-8141-F6424463549C}">
      <dgm:prSet phldrT="[Text]"/>
      <dgm:spPr/>
      <dgm:t>
        <a:bodyPr/>
        <a:lstStyle/>
        <a:p>
          <a:r>
            <a:rPr lang="en-MY"/>
            <a:t>RMarkdown</a:t>
          </a:r>
          <a:endParaRPr lang="en-GB" dirty="0"/>
        </a:p>
      </dgm:t>
    </dgm:pt>
    <dgm:pt modelId="{56D44F2C-5C52-4F3C-84C3-0A7D0928C20E}" type="parTrans" cxnId="{D21AE0C6-ED4C-4EC2-B1F1-11262E8B3B78}">
      <dgm:prSet/>
      <dgm:spPr/>
      <dgm:t>
        <a:bodyPr/>
        <a:lstStyle/>
        <a:p>
          <a:endParaRPr lang="en-GB"/>
        </a:p>
      </dgm:t>
    </dgm:pt>
    <dgm:pt modelId="{5DFF9161-B0F9-4402-9B30-0AD203DC7BE1}" type="sibTrans" cxnId="{D21AE0C6-ED4C-4EC2-B1F1-11262E8B3B78}">
      <dgm:prSet/>
      <dgm:spPr/>
      <dgm:t>
        <a:bodyPr/>
        <a:lstStyle/>
        <a:p>
          <a:endParaRPr lang="en-GB"/>
        </a:p>
      </dgm:t>
    </dgm:pt>
    <dgm:pt modelId="{591F52EA-CE59-4F65-8D52-2F8BFF162ADF}">
      <dgm:prSet phldrT="[Text]"/>
      <dgm:spPr/>
      <dgm:t>
        <a:bodyPr/>
        <a:lstStyle/>
        <a:p>
          <a:r>
            <a:rPr lang="en-MY"/>
            <a:t>Application Programming Interface (API)</a:t>
          </a:r>
          <a:endParaRPr lang="en-GB" dirty="0"/>
        </a:p>
      </dgm:t>
    </dgm:pt>
    <dgm:pt modelId="{75DAE23E-9D23-4C9A-B9C1-15F887C9DCBA}" type="parTrans" cxnId="{52360A37-0B7D-45FF-A9E1-53EC22C6C46D}">
      <dgm:prSet/>
      <dgm:spPr/>
      <dgm:t>
        <a:bodyPr/>
        <a:lstStyle/>
        <a:p>
          <a:endParaRPr lang="en-GB"/>
        </a:p>
      </dgm:t>
    </dgm:pt>
    <dgm:pt modelId="{8CF86B26-3DC4-46C6-92A0-947AAA7A8281}" type="sibTrans" cxnId="{52360A37-0B7D-45FF-A9E1-53EC22C6C46D}">
      <dgm:prSet/>
      <dgm:spPr/>
      <dgm:t>
        <a:bodyPr/>
        <a:lstStyle/>
        <a:p>
          <a:endParaRPr lang="en-GB"/>
        </a:p>
      </dgm:t>
    </dgm:pt>
    <dgm:pt modelId="{50323E57-CFC4-4F34-97C8-D34E37200DC8}">
      <dgm:prSet phldrT="[Text]"/>
      <dgm:spPr/>
      <dgm:t>
        <a:bodyPr/>
        <a:lstStyle/>
        <a:p>
          <a:r>
            <a:rPr lang="en-MY"/>
            <a:t>……</a:t>
          </a:r>
          <a:endParaRPr lang="en-GB" dirty="0"/>
        </a:p>
      </dgm:t>
    </dgm:pt>
    <dgm:pt modelId="{251FB9F8-4041-4577-B822-9F6A125D77F0}" type="parTrans" cxnId="{46252658-B450-426A-BF13-CE40F44AA016}">
      <dgm:prSet/>
      <dgm:spPr/>
      <dgm:t>
        <a:bodyPr/>
        <a:lstStyle/>
        <a:p>
          <a:endParaRPr lang="en-GB"/>
        </a:p>
      </dgm:t>
    </dgm:pt>
    <dgm:pt modelId="{7E4B5AEC-02DC-4280-8FBC-D99DE16DA402}" type="sibTrans" cxnId="{46252658-B450-426A-BF13-CE40F44AA016}">
      <dgm:prSet/>
      <dgm:spPr/>
      <dgm:t>
        <a:bodyPr/>
        <a:lstStyle/>
        <a:p>
          <a:endParaRPr lang="en-GB"/>
        </a:p>
      </dgm:t>
    </dgm:pt>
    <dgm:pt modelId="{95B8F1FC-15F1-40C7-9B4E-D0C36505DD7F}" type="pres">
      <dgm:prSet presAssocID="{FC27F14B-D9B5-4C26-BD0A-1A3DD3EFE3AE}" presName="diagram" presStyleCnt="0">
        <dgm:presLayoutVars>
          <dgm:dir/>
          <dgm:resizeHandles val="exact"/>
        </dgm:presLayoutVars>
      </dgm:prSet>
      <dgm:spPr/>
    </dgm:pt>
    <dgm:pt modelId="{4F9076A0-63C4-4636-98C2-78A19F09B99F}" type="pres">
      <dgm:prSet presAssocID="{BD7A8A28-3076-4895-8806-784A72ED401B}" presName="node" presStyleLbl="node1" presStyleIdx="0" presStyleCnt="6">
        <dgm:presLayoutVars>
          <dgm:bulletEnabled val="1"/>
        </dgm:presLayoutVars>
      </dgm:prSet>
      <dgm:spPr/>
    </dgm:pt>
    <dgm:pt modelId="{BF709DA3-5376-4377-A6B0-723CC8DFB931}" type="pres">
      <dgm:prSet presAssocID="{309472F7-B838-4376-B8F6-2BC9583C8325}" presName="sibTrans" presStyleCnt="0"/>
      <dgm:spPr/>
    </dgm:pt>
    <dgm:pt modelId="{AF68C39D-8BBA-40D2-BF0B-5E6E1F49F991}" type="pres">
      <dgm:prSet presAssocID="{9EA4FB62-37A4-4767-ACAE-CE4C08EC9DB3}" presName="node" presStyleLbl="node1" presStyleIdx="1" presStyleCnt="6">
        <dgm:presLayoutVars>
          <dgm:bulletEnabled val="1"/>
        </dgm:presLayoutVars>
      </dgm:prSet>
      <dgm:spPr/>
    </dgm:pt>
    <dgm:pt modelId="{A969DC4A-AE2B-4FA7-B5CF-7E9DA739C66E}" type="pres">
      <dgm:prSet presAssocID="{763CD36A-551A-4667-A747-B7608ADA5BAD}" presName="sibTrans" presStyleCnt="0"/>
      <dgm:spPr/>
    </dgm:pt>
    <dgm:pt modelId="{B68976F5-0FE7-4295-9367-5B73993879ED}" type="pres">
      <dgm:prSet presAssocID="{C64DE1A1-601F-4262-B6E8-59AB8837966C}" presName="node" presStyleLbl="node1" presStyleIdx="2" presStyleCnt="6">
        <dgm:presLayoutVars>
          <dgm:bulletEnabled val="1"/>
        </dgm:presLayoutVars>
      </dgm:prSet>
      <dgm:spPr/>
    </dgm:pt>
    <dgm:pt modelId="{27025AD1-9105-40F4-B1A7-D1B38738FDCB}" type="pres">
      <dgm:prSet presAssocID="{C89C216D-9EE0-47A9-8FDC-5E06C80BA656}" presName="sibTrans" presStyleCnt="0"/>
      <dgm:spPr/>
    </dgm:pt>
    <dgm:pt modelId="{72CD0C4C-0F2C-4900-A4B3-F9A2ECA08BC1}" type="pres">
      <dgm:prSet presAssocID="{A72E0E81-A34B-41CF-8141-F6424463549C}" presName="node" presStyleLbl="node1" presStyleIdx="3" presStyleCnt="6">
        <dgm:presLayoutVars>
          <dgm:bulletEnabled val="1"/>
        </dgm:presLayoutVars>
      </dgm:prSet>
      <dgm:spPr/>
    </dgm:pt>
    <dgm:pt modelId="{71437934-D2C8-4531-A738-3150AB61DCDB}" type="pres">
      <dgm:prSet presAssocID="{5DFF9161-B0F9-4402-9B30-0AD203DC7BE1}" presName="sibTrans" presStyleCnt="0"/>
      <dgm:spPr/>
    </dgm:pt>
    <dgm:pt modelId="{40DEFCB5-BF26-40E6-9FCC-2024AE034F19}" type="pres">
      <dgm:prSet presAssocID="{591F52EA-CE59-4F65-8D52-2F8BFF162ADF}" presName="node" presStyleLbl="node1" presStyleIdx="4" presStyleCnt="6">
        <dgm:presLayoutVars>
          <dgm:bulletEnabled val="1"/>
        </dgm:presLayoutVars>
      </dgm:prSet>
      <dgm:spPr/>
    </dgm:pt>
    <dgm:pt modelId="{2BAED90D-4862-4015-BE49-707694094ABE}" type="pres">
      <dgm:prSet presAssocID="{8CF86B26-3DC4-46C6-92A0-947AAA7A8281}" presName="sibTrans" presStyleCnt="0"/>
      <dgm:spPr/>
    </dgm:pt>
    <dgm:pt modelId="{BE414D99-1A6A-4F47-84F6-4EE66020719D}" type="pres">
      <dgm:prSet presAssocID="{50323E57-CFC4-4F34-97C8-D34E37200DC8}" presName="node" presStyleLbl="node1" presStyleIdx="5" presStyleCnt="6">
        <dgm:presLayoutVars>
          <dgm:bulletEnabled val="1"/>
        </dgm:presLayoutVars>
      </dgm:prSet>
      <dgm:spPr/>
    </dgm:pt>
  </dgm:ptLst>
  <dgm:cxnLst>
    <dgm:cxn modelId="{52360A37-0B7D-45FF-A9E1-53EC22C6C46D}" srcId="{FC27F14B-D9B5-4C26-BD0A-1A3DD3EFE3AE}" destId="{591F52EA-CE59-4F65-8D52-2F8BFF162ADF}" srcOrd="4" destOrd="0" parTransId="{75DAE23E-9D23-4C9A-B9C1-15F887C9DCBA}" sibTransId="{8CF86B26-3DC4-46C6-92A0-947AAA7A8281}"/>
    <dgm:cxn modelId="{762CAF5F-0B18-4DA2-BE00-42019387A089}" srcId="{FC27F14B-D9B5-4C26-BD0A-1A3DD3EFE3AE}" destId="{BD7A8A28-3076-4895-8806-784A72ED401B}" srcOrd="0" destOrd="0" parTransId="{9B8CF66A-F5AE-46D8-879F-A2851E3AEC3B}" sibTransId="{309472F7-B838-4376-B8F6-2BC9583C8325}"/>
    <dgm:cxn modelId="{46252658-B450-426A-BF13-CE40F44AA016}" srcId="{FC27F14B-D9B5-4C26-BD0A-1A3DD3EFE3AE}" destId="{50323E57-CFC4-4F34-97C8-D34E37200DC8}" srcOrd="5" destOrd="0" parTransId="{251FB9F8-4041-4577-B822-9F6A125D77F0}" sibTransId="{7E4B5AEC-02DC-4280-8FBC-D99DE16DA402}"/>
    <dgm:cxn modelId="{A905A09C-933F-4A85-9129-043C9FB8777F}" type="presOf" srcId="{A72E0E81-A34B-41CF-8141-F6424463549C}" destId="{72CD0C4C-0F2C-4900-A4B3-F9A2ECA08BC1}" srcOrd="0" destOrd="0" presId="urn:microsoft.com/office/officeart/2005/8/layout/default"/>
    <dgm:cxn modelId="{68A357A6-3980-4F27-A809-4A7FAC89872C}" type="presOf" srcId="{C64DE1A1-601F-4262-B6E8-59AB8837966C}" destId="{B68976F5-0FE7-4295-9367-5B73993879ED}" srcOrd="0" destOrd="0" presId="urn:microsoft.com/office/officeart/2005/8/layout/default"/>
    <dgm:cxn modelId="{42FE38A8-951E-46FF-B0C9-D2B20D98ABFA}" type="presOf" srcId="{BD7A8A28-3076-4895-8806-784A72ED401B}" destId="{4F9076A0-63C4-4636-98C2-78A19F09B99F}" srcOrd="0" destOrd="0" presId="urn:microsoft.com/office/officeart/2005/8/layout/default"/>
    <dgm:cxn modelId="{8853E2C3-8D7E-4EF9-9BF3-E34FB8330BA9}" srcId="{FC27F14B-D9B5-4C26-BD0A-1A3DD3EFE3AE}" destId="{9EA4FB62-37A4-4767-ACAE-CE4C08EC9DB3}" srcOrd="1" destOrd="0" parTransId="{4D9ADDBE-BA85-4578-A335-88CAE9A102BA}" sibTransId="{763CD36A-551A-4667-A747-B7608ADA5BAD}"/>
    <dgm:cxn modelId="{39A76AC5-098B-4206-A278-548D6956F9A2}" type="presOf" srcId="{FC27F14B-D9B5-4C26-BD0A-1A3DD3EFE3AE}" destId="{95B8F1FC-15F1-40C7-9B4E-D0C36505DD7F}" srcOrd="0" destOrd="0" presId="urn:microsoft.com/office/officeart/2005/8/layout/default"/>
    <dgm:cxn modelId="{60EF1DC6-0565-45F4-9FEB-8864D200BD41}" type="presOf" srcId="{50323E57-CFC4-4F34-97C8-D34E37200DC8}" destId="{BE414D99-1A6A-4F47-84F6-4EE66020719D}" srcOrd="0" destOrd="0" presId="urn:microsoft.com/office/officeart/2005/8/layout/default"/>
    <dgm:cxn modelId="{D21AE0C6-ED4C-4EC2-B1F1-11262E8B3B78}" srcId="{FC27F14B-D9B5-4C26-BD0A-1A3DD3EFE3AE}" destId="{A72E0E81-A34B-41CF-8141-F6424463549C}" srcOrd="3" destOrd="0" parTransId="{56D44F2C-5C52-4F3C-84C3-0A7D0928C20E}" sibTransId="{5DFF9161-B0F9-4402-9B30-0AD203DC7BE1}"/>
    <dgm:cxn modelId="{2A80A7F0-D64F-4688-9246-A13B41020966}" type="presOf" srcId="{9EA4FB62-37A4-4767-ACAE-CE4C08EC9DB3}" destId="{AF68C39D-8BBA-40D2-BF0B-5E6E1F49F991}" srcOrd="0" destOrd="0" presId="urn:microsoft.com/office/officeart/2005/8/layout/default"/>
    <dgm:cxn modelId="{237E09F1-069A-48A5-974B-F513ECF5C1C8}" srcId="{FC27F14B-D9B5-4C26-BD0A-1A3DD3EFE3AE}" destId="{C64DE1A1-601F-4262-B6E8-59AB8837966C}" srcOrd="2" destOrd="0" parTransId="{6E881F76-B88E-4C3A-85E3-7D2C43DFFFB4}" sibTransId="{C89C216D-9EE0-47A9-8FDC-5E06C80BA656}"/>
    <dgm:cxn modelId="{E1D9B5F6-80E7-4BA0-A9F7-DAA62EF0012C}" type="presOf" srcId="{591F52EA-CE59-4F65-8D52-2F8BFF162ADF}" destId="{40DEFCB5-BF26-40E6-9FCC-2024AE034F19}" srcOrd="0" destOrd="0" presId="urn:microsoft.com/office/officeart/2005/8/layout/default"/>
    <dgm:cxn modelId="{8F4F6D45-F9AC-44F0-88CF-204D1A8B64EC}" type="presParOf" srcId="{95B8F1FC-15F1-40C7-9B4E-D0C36505DD7F}" destId="{4F9076A0-63C4-4636-98C2-78A19F09B99F}" srcOrd="0" destOrd="0" presId="urn:microsoft.com/office/officeart/2005/8/layout/default"/>
    <dgm:cxn modelId="{1A2BAC6D-B6C0-440B-8AD6-94AB3C20C39F}" type="presParOf" srcId="{95B8F1FC-15F1-40C7-9B4E-D0C36505DD7F}" destId="{BF709DA3-5376-4377-A6B0-723CC8DFB931}" srcOrd="1" destOrd="0" presId="urn:microsoft.com/office/officeart/2005/8/layout/default"/>
    <dgm:cxn modelId="{BCCECB56-545B-40E9-B881-05F07BA3A3CE}" type="presParOf" srcId="{95B8F1FC-15F1-40C7-9B4E-D0C36505DD7F}" destId="{AF68C39D-8BBA-40D2-BF0B-5E6E1F49F991}" srcOrd="2" destOrd="0" presId="urn:microsoft.com/office/officeart/2005/8/layout/default"/>
    <dgm:cxn modelId="{8B251DF6-E29E-4552-85D8-AA1D0D5FC8D8}" type="presParOf" srcId="{95B8F1FC-15F1-40C7-9B4E-D0C36505DD7F}" destId="{A969DC4A-AE2B-4FA7-B5CF-7E9DA739C66E}" srcOrd="3" destOrd="0" presId="urn:microsoft.com/office/officeart/2005/8/layout/default"/>
    <dgm:cxn modelId="{EEB3F597-6B1D-4E35-B4CA-5CCD264449D1}" type="presParOf" srcId="{95B8F1FC-15F1-40C7-9B4E-D0C36505DD7F}" destId="{B68976F5-0FE7-4295-9367-5B73993879ED}" srcOrd="4" destOrd="0" presId="urn:microsoft.com/office/officeart/2005/8/layout/default"/>
    <dgm:cxn modelId="{D95179DB-64E7-4C56-8166-56973C882C49}" type="presParOf" srcId="{95B8F1FC-15F1-40C7-9B4E-D0C36505DD7F}" destId="{27025AD1-9105-40F4-B1A7-D1B38738FDCB}" srcOrd="5" destOrd="0" presId="urn:microsoft.com/office/officeart/2005/8/layout/default"/>
    <dgm:cxn modelId="{51B00DBD-A3B6-4E0F-B55A-FE1B9BC44081}" type="presParOf" srcId="{95B8F1FC-15F1-40C7-9B4E-D0C36505DD7F}" destId="{72CD0C4C-0F2C-4900-A4B3-F9A2ECA08BC1}" srcOrd="6" destOrd="0" presId="urn:microsoft.com/office/officeart/2005/8/layout/default"/>
    <dgm:cxn modelId="{6852AC0B-E083-4296-AA53-538B39EA6364}" type="presParOf" srcId="{95B8F1FC-15F1-40C7-9B4E-D0C36505DD7F}" destId="{71437934-D2C8-4531-A738-3150AB61DCDB}" srcOrd="7" destOrd="0" presId="urn:microsoft.com/office/officeart/2005/8/layout/default"/>
    <dgm:cxn modelId="{4D8811D5-CA46-4047-BF39-A7446751F839}" type="presParOf" srcId="{95B8F1FC-15F1-40C7-9B4E-D0C36505DD7F}" destId="{40DEFCB5-BF26-40E6-9FCC-2024AE034F19}" srcOrd="8" destOrd="0" presId="urn:microsoft.com/office/officeart/2005/8/layout/default"/>
    <dgm:cxn modelId="{AE3C7ACC-A4CC-4C73-B915-ACB942BB04BC}" type="presParOf" srcId="{95B8F1FC-15F1-40C7-9B4E-D0C36505DD7F}" destId="{2BAED90D-4862-4015-BE49-707694094ABE}" srcOrd="9" destOrd="0" presId="urn:microsoft.com/office/officeart/2005/8/layout/default"/>
    <dgm:cxn modelId="{6D4E7B30-7DD5-4C15-A224-3BD04CDFDE83}" type="presParOf" srcId="{95B8F1FC-15F1-40C7-9B4E-D0C36505DD7F}" destId="{BE414D99-1A6A-4F47-84F6-4EE66020719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093A4B-1860-481B-B510-20D2536B1F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8F7DDA1-55DD-4BA2-86F0-2B4908D89785}">
      <dgm:prSet/>
      <dgm:spPr/>
      <dgm:t>
        <a:bodyPr/>
        <a:lstStyle/>
        <a:p>
          <a:pPr>
            <a:lnSpc>
              <a:spcPct val="100000"/>
            </a:lnSpc>
          </a:pPr>
          <a:r>
            <a:rPr lang="en-US" dirty="0">
              <a:solidFill>
                <a:schemeClr val="bg2">
                  <a:lumMod val="60000"/>
                  <a:lumOff val="40000"/>
                </a:schemeClr>
              </a:solidFill>
            </a:rPr>
            <a:t>1. How R Shiny Works</a:t>
          </a:r>
        </a:p>
      </dgm:t>
    </dgm:pt>
    <dgm:pt modelId="{4F9236B5-06BA-4B1E-B21A-EBE975E47CAB}" type="parTrans" cxnId="{245E5025-90BC-45DA-BB33-5FCE57451C43}">
      <dgm:prSet/>
      <dgm:spPr/>
      <dgm:t>
        <a:bodyPr/>
        <a:lstStyle/>
        <a:p>
          <a:endParaRPr lang="en-US"/>
        </a:p>
      </dgm:t>
    </dgm:pt>
    <dgm:pt modelId="{B535F65F-2996-4D21-9CE8-F358D7EBB967}" type="sibTrans" cxnId="{245E5025-90BC-45DA-BB33-5FCE57451C43}">
      <dgm:prSet/>
      <dgm:spPr/>
      <dgm:t>
        <a:bodyPr/>
        <a:lstStyle/>
        <a:p>
          <a:endParaRPr lang="en-US"/>
        </a:p>
      </dgm:t>
    </dgm:pt>
    <dgm:pt modelId="{56A9B7F2-1BFF-430A-9D7C-005E021A829A}">
      <dgm:prSet/>
      <dgm:spPr/>
      <dgm:t>
        <a:bodyPr/>
        <a:lstStyle/>
        <a:p>
          <a:pPr>
            <a:lnSpc>
              <a:spcPct val="100000"/>
            </a:lnSpc>
          </a:pPr>
          <a:r>
            <a:rPr lang="en-US" dirty="0">
              <a:solidFill>
                <a:schemeClr val="bg2">
                  <a:lumMod val="60000"/>
                  <a:lumOff val="40000"/>
                </a:schemeClr>
              </a:solidFill>
            </a:rPr>
            <a:t>2. Building R Shiny App</a:t>
          </a:r>
        </a:p>
      </dgm:t>
    </dgm:pt>
    <dgm:pt modelId="{1E6DD84D-A0BB-447C-B01F-AC70A8DE5A08}" type="parTrans" cxnId="{320C28B4-2479-407F-AC8E-D965D53FB146}">
      <dgm:prSet/>
      <dgm:spPr/>
      <dgm:t>
        <a:bodyPr/>
        <a:lstStyle/>
        <a:p>
          <a:endParaRPr lang="en-US"/>
        </a:p>
      </dgm:t>
    </dgm:pt>
    <dgm:pt modelId="{0AC53E0A-BCE0-4459-B396-6EFE9A087988}" type="sibTrans" cxnId="{320C28B4-2479-407F-AC8E-D965D53FB146}">
      <dgm:prSet/>
      <dgm:spPr/>
      <dgm:t>
        <a:bodyPr/>
        <a:lstStyle/>
        <a:p>
          <a:endParaRPr lang="en-US"/>
        </a:p>
      </dgm:t>
    </dgm:pt>
    <dgm:pt modelId="{DF54E44A-49E7-49DB-9B35-F149FA65AB08}">
      <dgm:prSet/>
      <dgm:spPr/>
      <dgm:t>
        <a:bodyPr/>
        <a:lstStyle/>
        <a:p>
          <a:pPr>
            <a:lnSpc>
              <a:spcPct val="100000"/>
            </a:lnSpc>
          </a:pPr>
          <a:r>
            <a:rPr lang="en-US" dirty="0">
              <a:solidFill>
                <a:schemeClr val="bg2">
                  <a:lumMod val="60000"/>
                  <a:lumOff val="40000"/>
                </a:schemeClr>
              </a:solidFill>
            </a:rPr>
            <a:t>3. Furnishing R Shiny App</a:t>
          </a:r>
        </a:p>
      </dgm:t>
    </dgm:pt>
    <dgm:pt modelId="{39C650A5-064B-40A7-A790-EC4848D120BB}" type="parTrans" cxnId="{CBB48845-9C5D-41E3-BBD0-5A00B9189FFD}">
      <dgm:prSet/>
      <dgm:spPr/>
      <dgm:t>
        <a:bodyPr/>
        <a:lstStyle/>
        <a:p>
          <a:endParaRPr lang="en-US"/>
        </a:p>
      </dgm:t>
    </dgm:pt>
    <dgm:pt modelId="{B3E62A75-F9F6-4D8B-A1A5-3B89ED1709DC}" type="sibTrans" cxnId="{CBB48845-9C5D-41E3-BBD0-5A00B9189FFD}">
      <dgm:prSet/>
      <dgm:spPr/>
      <dgm:t>
        <a:bodyPr/>
        <a:lstStyle/>
        <a:p>
          <a:endParaRPr lang="en-US"/>
        </a:p>
      </dgm:t>
    </dgm:pt>
    <dgm:pt modelId="{C601D020-9B49-4111-A3EC-4168258484C5}">
      <dgm:prSet/>
      <dgm:spPr/>
      <dgm:t>
        <a:bodyPr/>
        <a:lstStyle/>
        <a:p>
          <a:pPr>
            <a:lnSpc>
              <a:spcPct val="100000"/>
            </a:lnSpc>
          </a:pPr>
          <a:r>
            <a:rPr lang="en-US" dirty="0">
              <a:solidFill>
                <a:schemeClr val="bg2">
                  <a:lumMod val="60000"/>
                  <a:lumOff val="40000"/>
                </a:schemeClr>
              </a:solidFill>
            </a:rPr>
            <a:t>5. Gallery of R Shiny App</a:t>
          </a:r>
        </a:p>
      </dgm:t>
    </dgm:pt>
    <dgm:pt modelId="{12FEA356-C21B-44F0-8AB8-9FA193C7F829}" type="parTrans" cxnId="{50E7B0B6-8104-48E9-92EC-B9AB1EB44E5B}">
      <dgm:prSet/>
      <dgm:spPr/>
      <dgm:t>
        <a:bodyPr/>
        <a:lstStyle/>
        <a:p>
          <a:endParaRPr lang="en-US"/>
        </a:p>
      </dgm:t>
    </dgm:pt>
    <dgm:pt modelId="{007EE415-1181-4892-9F7C-D358C98F5D9F}" type="sibTrans" cxnId="{50E7B0B6-8104-48E9-92EC-B9AB1EB44E5B}">
      <dgm:prSet/>
      <dgm:spPr/>
      <dgm:t>
        <a:bodyPr/>
        <a:lstStyle/>
        <a:p>
          <a:endParaRPr lang="en-US"/>
        </a:p>
      </dgm:t>
    </dgm:pt>
    <dgm:pt modelId="{B66941B4-25C0-4679-B1A4-A24B95D84353}">
      <dgm:prSet/>
      <dgm:spPr/>
      <dgm:t>
        <a:bodyPr/>
        <a:lstStyle/>
        <a:p>
          <a:pPr>
            <a:lnSpc>
              <a:spcPct val="100000"/>
            </a:lnSpc>
          </a:pPr>
          <a:r>
            <a:rPr lang="en-US" dirty="0">
              <a:solidFill>
                <a:schemeClr val="tx1"/>
              </a:solidFill>
            </a:rPr>
            <a:t>4. R Shiny App Performance</a:t>
          </a:r>
        </a:p>
      </dgm:t>
    </dgm:pt>
    <dgm:pt modelId="{A58A699E-D592-4D63-A244-B87B1B9EAF1C}" type="parTrans" cxnId="{1C27AD20-E9FD-41F5-9AA2-80071672C441}">
      <dgm:prSet/>
      <dgm:spPr/>
      <dgm:t>
        <a:bodyPr/>
        <a:lstStyle/>
        <a:p>
          <a:endParaRPr lang="en-GB"/>
        </a:p>
      </dgm:t>
    </dgm:pt>
    <dgm:pt modelId="{E9B9982C-4ACB-4F49-9792-F1B7FC0E026D}" type="sibTrans" cxnId="{1C27AD20-E9FD-41F5-9AA2-80071672C441}">
      <dgm:prSet/>
      <dgm:spPr/>
      <dgm:t>
        <a:bodyPr/>
        <a:lstStyle/>
        <a:p>
          <a:endParaRPr lang="en-GB"/>
        </a:p>
      </dgm:t>
    </dgm:pt>
    <dgm:pt modelId="{1F9E16FA-D72A-48F0-B87E-193524B79410}" type="pres">
      <dgm:prSet presAssocID="{C9093A4B-1860-481B-B510-20D2536B1FBA}" presName="root" presStyleCnt="0">
        <dgm:presLayoutVars>
          <dgm:dir/>
          <dgm:resizeHandles val="exact"/>
        </dgm:presLayoutVars>
      </dgm:prSet>
      <dgm:spPr/>
    </dgm:pt>
    <dgm:pt modelId="{330F28CC-379A-4A21-83DE-1038D6A2EE00}" type="pres">
      <dgm:prSet presAssocID="{78F7DDA1-55DD-4BA2-86F0-2B4908D89785}" presName="compNode" presStyleCnt="0"/>
      <dgm:spPr/>
    </dgm:pt>
    <dgm:pt modelId="{408F733C-E5A4-406A-B1EA-78D7E1C066DB}" type="pres">
      <dgm:prSet presAssocID="{78F7DDA1-55DD-4BA2-86F0-2B4908D89785}" presName="bgRect" presStyleLbl="bgShp" presStyleIdx="0" presStyleCnt="5"/>
      <dgm:spPr/>
    </dgm:pt>
    <dgm:pt modelId="{1C12A607-F319-4EF3-A9DC-903503119DC2}" type="pres">
      <dgm:prSet presAssocID="{78F7DDA1-55DD-4BA2-86F0-2B4908D8978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B385F9-F0A2-424B-B973-5AE0EE8FCD0C}" type="pres">
      <dgm:prSet presAssocID="{78F7DDA1-55DD-4BA2-86F0-2B4908D89785}" presName="spaceRect" presStyleCnt="0"/>
      <dgm:spPr/>
    </dgm:pt>
    <dgm:pt modelId="{EC1C1832-9DB8-406D-BABF-FE8298E082C0}" type="pres">
      <dgm:prSet presAssocID="{78F7DDA1-55DD-4BA2-86F0-2B4908D89785}" presName="parTx" presStyleLbl="revTx" presStyleIdx="0" presStyleCnt="5">
        <dgm:presLayoutVars>
          <dgm:chMax val="0"/>
          <dgm:chPref val="0"/>
        </dgm:presLayoutVars>
      </dgm:prSet>
      <dgm:spPr/>
    </dgm:pt>
    <dgm:pt modelId="{B8D7500F-503C-4F2D-9CA9-360D04FE9796}" type="pres">
      <dgm:prSet presAssocID="{B535F65F-2996-4D21-9CE8-F358D7EBB967}" presName="sibTrans" presStyleCnt="0"/>
      <dgm:spPr/>
    </dgm:pt>
    <dgm:pt modelId="{CC0A9740-A4FF-440D-AC72-61800DD8FF0B}" type="pres">
      <dgm:prSet presAssocID="{56A9B7F2-1BFF-430A-9D7C-005E021A829A}" presName="compNode" presStyleCnt="0"/>
      <dgm:spPr/>
    </dgm:pt>
    <dgm:pt modelId="{71DB30F7-85E5-43EE-99A7-03B78EF31397}" type="pres">
      <dgm:prSet presAssocID="{56A9B7F2-1BFF-430A-9D7C-005E021A829A}" presName="bgRect" presStyleLbl="bgShp" presStyleIdx="1" presStyleCnt="5"/>
      <dgm:spPr/>
    </dgm:pt>
    <dgm:pt modelId="{0A0C14AB-A1EB-417A-9E02-D02672B4EC4F}" type="pres">
      <dgm:prSet presAssocID="{56A9B7F2-1BFF-430A-9D7C-005E021A829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5117F9E5-E3B3-4DBF-AD49-8A5FF6E3E82E}" type="pres">
      <dgm:prSet presAssocID="{56A9B7F2-1BFF-430A-9D7C-005E021A829A}" presName="spaceRect" presStyleCnt="0"/>
      <dgm:spPr/>
    </dgm:pt>
    <dgm:pt modelId="{0808988C-C13F-40B7-B808-D59347D9302A}" type="pres">
      <dgm:prSet presAssocID="{56A9B7F2-1BFF-430A-9D7C-005E021A829A}" presName="parTx" presStyleLbl="revTx" presStyleIdx="1" presStyleCnt="5">
        <dgm:presLayoutVars>
          <dgm:chMax val="0"/>
          <dgm:chPref val="0"/>
        </dgm:presLayoutVars>
      </dgm:prSet>
      <dgm:spPr/>
    </dgm:pt>
    <dgm:pt modelId="{4918D27C-E7CB-439F-BD21-95D656628E48}" type="pres">
      <dgm:prSet presAssocID="{0AC53E0A-BCE0-4459-B396-6EFE9A087988}" presName="sibTrans" presStyleCnt="0"/>
      <dgm:spPr/>
    </dgm:pt>
    <dgm:pt modelId="{AC2C17FD-82C2-4073-9C69-69B40D01DAE7}" type="pres">
      <dgm:prSet presAssocID="{DF54E44A-49E7-49DB-9B35-F149FA65AB08}" presName="compNode" presStyleCnt="0"/>
      <dgm:spPr/>
    </dgm:pt>
    <dgm:pt modelId="{49FEFE74-4847-4F41-8519-799546108705}" type="pres">
      <dgm:prSet presAssocID="{DF54E44A-49E7-49DB-9B35-F149FA65AB08}" presName="bgRect" presStyleLbl="bgShp" presStyleIdx="2" presStyleCnt="5"/>
      <dgm:spPr/>
    </dgm:pt>
    <dgm:pt modelId="{E6C1107E-9EEF-43CF-A8A8-A4721B5CD5AA}" type="pres">
      <dgm:prSet presAssocID="{DF54E44A-49E7-49DB-9B35-F149FA65AB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96D025A-1BBC-42AB-9500-E6254C71F9A2}" type="pres">
      <dgm:prSet presAssocID="{DF54E44A-49E7-49DB-9B35-F149FA65AB08}" presName="spaceRect" presStyleCnt="0"/>
      <dgm:spPr/>
    </dgm:pt>
    <dgm:pt modelId="{2ED40C43-68FC-40CE-9DAB-77EDCC89460E}" type="pres">
      <dgm:prSet presAssocID="{DF54E44A-49E7-49DB-9B35-F149FA65AB08}" presName="parTx" presStyleLbl="revTx" presStyleIdx="2" presStyleCnt="5">
        <dgm:presLayoutVars>
          <dgm:chMax val="0"/>
          <dgm:chPref val="0"/>
        </dgm:presLayoutVars>
      </dgm:prSet>
      <dgm:spPr/>
    </dgm:pt>
    <dgm:pt modelId="{C8AEE32A-428B-48FD-AABC-5A3471534682}" type="pres">
      <dgm:prSet presAssocID="{B3E62A75-F9F6-4D8B-A1A5-3B89ED1709DC}" presName="sibTrans" presStyleCnt="0"/>
      <dgm:spPr/>
    </dgm:pt>
    <dgm:pt modelId="{EA5183EE-4A36-47A4-9494-9497DA51D3AF}" type="pres">
      <dgm:prSet presAssocID="{B66941B4-25C0-4679-B1A4-A24B95D84353}" presName="compNode" presStyleCnt="0"/>
      <dgm:spPr/>
    </dgm:pt>
    <dgm:pt modelId="{1CAF3EAD-62C4-42D8-A407-1336DE2F65C0}" type="pres">
      <dgm:prSet presAssocID="{B66941B4-25C0-4679-B1A4-A24B95D84353}" presName="bgRect" presStyleLbl="bgShp" presStyleIdx="3" presStyleCnt="5"/>
      <dgm:spPr/>
    </dgm:pt>
    <dgm:pt modelId="{B7929818-80C9-4266-B315-C7988AAC9FA9}" type="pres">
      <dgm:prSet presAssocID="{B66941B4-25C0-4679-B1A4-A24B95D843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7E1F42EA-1B53-4174-A422-F1DD23650950}" type="pres">
      <dgm:prSet presAssocID="{B66941B4-25C0-4679-B1A4-A24B95D84353}" presName="spaceRect" presStyleCnt="0"/>
      <dgm:spPr/>
    </dgm:pt>
    <dgm:pt modelId="{8BF29F5B-A947-4E10-B0E0-E21FE615FF08}" type="pres">
      <dgm:prSet presAssocID="{B66941B4-25C0-4679-B1A4-A24B95D84353}" presName="parTx" presStyleLbl="revTx" presStyleIdx="3" presStyleCnt="5">
        <dgm:presLayoutVars>
          <dgm:chMax val="0"/>
          <dgm:chPref val="0"/>
        </dgm:presLayoutVars>
      </dgm:prSet>
      <dgm:spPr/>
    </dgm:pt>
    <dgm:pt modelId="{B416BD8C-8B4F-4FF2-A467-2E13C4EEE3BB}" type="pres">
      <dgm:prSet presAssocID="{E9B9982C-4ACB-4F49-9792-F1B7FC0E026D}" presName="sibTrans" presStyleCnt="0"/>
      <dgm:spPr/>
    </dgm:pt>
    <dgm:pt modelId="{F89D0F38-1C05-4898-A100-28436B91688B}" type="pres">
      <dgm:prSet presAssocID="{C601D020-9B49-4111-A3EC-4168258484C5}" presName="compNode" presStyleCnt="0"/>
      <dgm:spPr/>
    </dgm:pt>
    <dgm:pt modelId="{7BF63F73-A777-425B-A12D-ADA1A24517A1}" type="pres">
      <dgm:prSet presAssocID="{C601D020-9B49-4111-A3EC-4168258484C5}" presName="bgRect" presStyleLbl="bgShp" presStyleIdx="4" presStyleCnt="5"/>
      <dgm:spPr/>
    </dgm:pt>
    <dgm:pt modelId="{AA260D5A-D689-4E59-B5D6-F01BD0F48814}" type="pres">
      <dgm:prSet presAssocID="{C601D020-9B49-4111-A3EC-4168258484C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scope"/>
        </a:ext>
      </dgm:extLst>
    </dgm:pt>
    <dgm:pt modelId="{0F5717EA-A639-4EA8-BBBD-ACC8933E63F4}" type="pres">
      <dgm:prSet presAssocID="{C601D020-9B49-4111-A3EC-4168258484C5}" presName="spaceRect" presStyleCnt="0"/>
      <dgm:spPr/>
    </dgm:pt>
    <dgm:pt modelId="{BB57991C-8A02-4EA2-AAAF-C8FA266B16C7}" type="pres">
      <dgm:prSet presAssocID="{C601D020-9B49-4111-A3EC-4168258484C5}" presName="parTx" presStyleLbl="revTx" presStyleIdx="4" presStyleCnt="5">
        <dgm:presLayoutVars>
          <dgm:chMax val="0"/>
          <dgm:chPref val="0"/>
        </dgm:presLayoutVars>
      </dgm:prSet>
      <dgm:spPr/>
    </dgm:pt>
  </dgm:ptLst>
  <dgm:cxnLst>
    <dgm:cxn modelId="{28865F1B-832E-45EF-8E04-1E4A547072C4}" type="presOf" srcId="{C9093A4B-1860-481B-B510-20D2536B1FBA}" destId="{1F9E16FA-D72A-48F0-B87E-193524B79410}" srcOrd="0" destOrd="0" presId="urn:microsoft.com/office/officeart/2018/2/layout/IconVerticalSolidList"/>
    <dgm:cxn modelId="{1C27AD20-E9FD-41F5-9AA2-80071672C441}" srcId="{C9093A4B-1860-481B-B510-20D2536B1FBA}" destId="{B66941B4-25C0-4679-B1A4-A24B95D84353}" srcOrd="3" destOrd="0" parTransId="{A58A699E-D592-4D63-A244-B87B1B9EAF1C}" sibTransId="{E9B9982C-4ACB-4F49-9792-F1B7FC0E026D}"/>
    <dgm:cxn modelId="{245E5025-90BC-45DA-BB33-5FCE57451C43}" srcId="{C9093A4B-1860-481B-B510-20D2536B1FBA}" destId="{78F7DDA1-55DD-4BA2-86F0-2B4908D89785}" srcOrd="0" destOrd="0" parTransId="{4F9236B5-06BA-4B1E-B21A-EBE975E47CAB}" sibTransId="{B535F65F-2996-4D21-9CE8-F358D7EBB967}"/>
    <dgm:cxn modelId="{1D04292B-D31E-4590-8273-D8EACCD463AD}" type="presOf" srcId="{56A9B7F2-1BFF-430A-9D7C-005E021A829A}" destId="{0808988C-C13F-40B7-B808-D59347D9302A}" srcOrd="0" destOrd="0" presId="urn:microsoft.com/office/officeart/2018/2/layout/IconVerticalSolidList"/>
    <dgm:cxn modelId="{3DE22963-0277-4E0B-8E96-CBF7776562E2}" type="presOf" srcId="{78F7DDA1-55DD-4BA2-86F0-2B4908D89785}" destId="{EC1C1832-9DB8-406D-BABF-FE8298E082C0}" srcOrd="0" destOrd="0" presId="urn:microsoft.com/office/officeart/2018/2/layout/IconVerticalSolidList"/>
    <dgm:cxn modelId="{CBB48845-9C5D-41E3-BBD0-5A00B9189FFD}" srcId="{C9093A4B-1860-481B-B510-20D2536B1FBA}" destId="{DF54E44A-49E7-49DB-9B35-F149FA65AB08}" srcOrd="2" destOrd="0" parTransId="{39C650A5-064B-40A7-A790-EC4848D120BB}" sibTransId="{B3E62A75-F9F6-4D8B-A1A5-3B89ED1709DC}"/>
    <dgm:cxn modelId="{A806538F-AB5F-4F8A-90B0-84D83284D043}" type="presOf" srcId="{DF54E44A-49E7-49DB-9B35-F149FA65AB08}" destId="{2ED40C43-68FC-40CE-9DAB-77EDCC89460E}" srcOrd="0" destOrd="0" presId="urn:microsoft.com/office/officeart/2018/2/layout/IconVerticalSolidList"/>
    <dgm:cxn modelId="{2BEC8CB0-4659-4579-8787-816CE1DD1AC4}" type="presOf" srcId="{B66941B4-25C0-4679-B1A4-A24B95D84353}" destId="{8BF29F5B-A947-4E10-B0E0-E21FE615FF08}" srcOrd="0" destOrd="0" presId="urn:microsoft.com/office/officeart/2018/2/layout/IconVerticalSolidList"/>
    <dgm:cxn modelId="{320C28B4-2479-407F-AC8E-D965D53FB146}" srcId="{C9093A4B-1860-481B-B510-20D2536B1FBA}" destId="{56A9B7F2-1BFF-430A-9D7C-005E021A829A}" srcOrd="1" destOrd="0" parTransId="{1E6DD84D-A0BB-447C-B01F-AC70A8DE5A08}" sibTransId="{0AC53E0A-BCE0-4459-B396-6EFE9A087988}"/>
    <dgm:cxn modelId="{50E7B0B6-8104-48E9-92EC-B9AB1EB44E5B}" srcId="{C9093A4B-1860-481B-B510-20D2536B1FBA}" destId="{C601D020-9B49-4111-A3EC-4168258484C5}" srcOrd="4" destOrd="0" parTransId="{12FEA356-C21B-44F0-8AB8-9FA193C7F829}" sibTransId="{007EE415-1181-4892-9F7C-D358C98F5D9F}"/>
    <dgm:cxn modelId="{0A5EFCF3-4C56-41FE-9CEF-88EE9ED27BDA}" type="presOf" srcId="{C601D020-9B49-4111-A3EC-4168258484C5}" destId="{BB57991C-8A02-4EA2-AAAF-C8FA266B16C7}" srcOrd="0" destOrd="0" presId="urn:microsoft.com/office/officeart/2018/2/layout/IconVerticalSolidList"/>
    <dgm:cxn modelId="{B0EEA0EF-241A-4B54-9DE3-EF6B364C977E}" type="presParOf" srcId="{1F9E16FA-D72A-48F0-B87E-193524B79410}" destId="{330F28CC-379A-4A21-83DE-1038D6A2EE00}" srcOrd="0" destOrd="0" presId="urn:microsoft.com/office/officeart/2018/2/layout/IconVerticalSolidList"/>
    <dgm:cxn modelId="{4B33D296-E008-4019-AE2D-062DC39305BF}" type="presParOf" srcId="{330F28CC-379A-4A21-83DE-1038D6A2EE00}" destId="{408F733C-E5A4-406A-B1EA-78D7E1C066DB}" srcOrd="0" destOrd="0" presId="urn:microsoft.com/office/officeart/2018/2/layout/IconVerticalSolidList"/>
    <dgm:cxn modelId="{18B2738D-4A9C-422D-B5B2-A88AB3BA291B}" type="presParOf" srcId="{330F28CC-379A-4A21-83DE-1038D6A2EE00}" destId="{1C12A607-F319-4EF3-A9DC-903503119DC2}" srcOrd="1" destOrd="0" presId="urn:microsoft.com/office/officeart/2018/2/layout/IconVerticalSolidList"/>
    <dgm:cxn modelId="{98460C51-414C-4FD1-8BF9-870F359B9CB2}" type="presParOf" srcId="{330F28CC-379A-4A21-83DE-1038D6A2EE00}" destId="{36B385F9-F0A2-424B-B973-5AE0EE8FCD0C}" srcOrd="2" destOrd="0" presId="urn:microsoft.com/office/officeart/2018/2/layout/IconVerticalSolidList"/>
    <dgm:cxn modelId="{70937444-9AB3-4E22-AF4B-E4E9D98902DF}" type="presParOf" srcId="{330F28CC-379A-4A21-83DE-1038D6A2EE00}" destId="{EC1C1832-9DB8-406D-BABF-FE8298E082C0}" srcOrd="3" destOrd="0" presId="urn:microsoft.com/office/officeart/2018/2/layout/IconVerticalSolidList"/>
    <dgm:cxn modelId="{E41BD491-B8FB-4F33-BE9A-4870393533C9}" type="presParOf" srcId="{1F9E16FA-D72A-48F0-B87E-193524B79410}" destId="{B8D7500F-503C-4F2D-9CA9-360D04FE9796}" srcOrd="1" destOrd="0" presId="urn:microsoft.com/office/officeart/2018/2/layout/IconVerticalSolidList"/>
    <dgm:cxn modelId="{C923A94A-E695-441F-9246-400F8A4EAA09}" type="presParOf" srcId="{1F9E16FA-D72A-48F0-B87E-193524B79410}" destId="{CC0A9740-A4FF-440D-AC72-61800DD8FF0B}" srcOrd="2" destOrd="0" presId="urn:microsoft.com/office/officeart/2018/2/layout/IconVerticalSolidList"/>
    <dgm:cxn modelId="{738EB1AE-840C-4B1D-9031-99ECC90EF279}" type="presParOf" srcId="{CC0A9740-A4FF-440D-AC72-61800DD8FF0B}" destId="{71DB30F7-85E5-43EE-99A7-03B78EF31397}" srcOrd="0" destOrd="0" presId="urn:microsoft.com/office/officeart/2018/2/layout/IconVerticalSolidList"/>
    <dgm:cxn modelId="{69639F7F-64CE-4FA3-9FED-D72CB49A0ABE}" type="presParOf" srcId="{CC0A9740-A4FF-440D-AC72-61800DD8FF0B}" destId="{0A0C14AB-A1EB-417A-9E02-D02672B4EC4F}" srcOrd="1" destOrd="0" presId="urn:microsoft.com/office/officeart/2018/2/layout/IconVerticalSolidList"/>
    <dgm:cxn modelId="{17F27144-BD6E-464D-AF38-984614855DEA}" type="presParOf" srcId="{CC0A9740-A4FF-440D-AC72-61800DD8FF0B}" destId="{5117F9E5-E3B3-4DBF-AD49-8A5FF6E3E82E}" srcOrd="2" destOrd="0" presId="urn:microsoft.com/office/officeart/2018/2/layout/IconVerticalSolidList"/>
    <dgm:cxn modelId="{A5A766F5-F5EE-44DE-AAEB-B46D6F04815F}" type="presParOf" srcId="{CC0A9740-A4FF-440D-AC72-61800DD8FF0B}" destId="{0808988C-C13F-40B7-B808-D59347D9302A}" srcOrd="3" destOrd="0" presId="urn:microsoft.com/office/officeart/2018/2/layout/IconVerticalSolidList"/>
    <dgm:cxn modelId="{AE7B668A-46C1-478A-817F-2DC6D32CEAA1}" type="presParOf" srcId="{1F9E16FA-D72A-48F0-B87E-193524B79410}" destId="{4918D27C-E7CB-439F-BD21-95D656628E48}" srcOrd="3" destOrd="0" presId="urn:microsoft.com/office/officeart/2018/2/layout/IconVerticalSolidList"/>
    <dgm:cxn modelId="{6A7D7F50-003E-4F71-9D0E-B0AC58DBE4F7}" type="presParOf" srcId="{1F9E16FA-D72A-48F0-B87E-193524B79410}" destId="{AC2C17FD-82C2-4073-9C69-69B40D01DAE7}" srcOrd="4" destOrd="0" presId="urn:microsoft.com/office/officeart/2018/2/layout/IconVerticalSolidList"/>
    <dgm:cxn modelId="{0E99A5E9-04A0-4537-86AB-20B816B581C2}" type="presParOf" srcId="{AC2C17FD-82C2-4073-9C69-69B40D01DAE7}" destId="{49FEFE74-4847-4F41-8519-799546108705}" srcOrd="0" destOrd="0" presId="urn:microsoft.com/office/officeart/2018/2/layout/IconVerticalSolidList"/>
    <dgm:cxn modelId="{63A5E9F6-D11A-4CA0-879F-49F37C34C7AB}" type="presParOf" srcId="{AC2C17FD-82C2-4073-9C69-69B40D01DAE7}" destId="{E6C1107E-9EEF-43CF-A8A8-A4721B5CD5AA}" srcOrd="1" destOrd="0" presId="urn:microsoft.com/office/officeart/2018/2/layout/IconVerticalSolidList"/>
    <dgm:cxn modelId="{C7EAEC2E-9C0C-4E29-BAE8-73BEBABFD7CC}" type="presParOf" srcId="{AC2C17FD-82C2-4073-9C69-69B40D01DAE7}" destId="{096D025A-1BBC-42AB-9500-E6254C71F9A2}" srcOrd="2" destOrd="0" presId="urn:microsoft.com/office/officeart/2018/2/layout/IconVerticalSolidList"/>
    <dgm:cxn modelId="{03D18A0F-251A-4447-9682-557DED4836EE}" type="presParOf" srcId="{AC2C17FD-82C2-4073-9C69-69B40D01DAE7}" destId="{2ED40C43-68FC-40CE-9DAB-77EDCC89460E}" srcOrd="3" destOrd="0" presId="urn:microsoft.com/office/officeart/2018/2/layout/IconVerticalSolidList"/>
    <dgm:cxn modelId="{1B1CBF1C-A9FE-4E3F-8952-3E227632B49E}" type="presParOf" srcId="{1F9E16FA-D72A-48F0-B87E-193524B79410}" destId="{C8AEE32A-428B-48FD-AABC-5A3471534682}" srcOrd="5" destOrd="0" presId="urn:microsoft.com/office/officeart/2018/2/layout/IconVerticalSolidList"/>
    <dgm:cxn modelId="{DA26B6B0-4612-494E-863E-B4C0506B2A04}" type="presParOf" srcId="{1F9E16FA-D72A-48F0-B87E-193524B79410}" destId="{EA5183EE-4A36-47A4-9494-9497DA51D3AF}" srcOrd="6" destOrd="0" presId="urn:microsoft.com/office/officeart/2018/2/layout/IconVerticalSolidList"/>
    <dgm:cxn modelId="{AFC556C0-46B0-45FC-9A79-122BE4D693C1}" type="presParOf" srcId="{EA5183EE-4A36-47A4-9494-9497DA51D3AF}" destId="{1CAF3EAD-62C4-42D8-A407-1336DE2F65C0}" srcOrd="0" destOrd="0" presId="urn:microsoft.com/office/officeart/2018/2/layout/IconVerticalSolidList"/>
    <dgm:cxn modelId="{779271C0-7B12-4301-85FE-985BA9259577}" type="presParOf" srcId="{EA5183EE-4A36-47A4-9494-9497DA51D3AF}" destId="{B7929818-80C9-4266-B315-C7988AAC9FA9}" srcOrd="1" destOrd="0" presId="urn:microsoft.com/office/officeart/2018/2/layout/IconVerticalSolidList"/>
    <dgm:cxn modelId="{F89A33B4-B34D-4F07-84F3-509083006C1B}" type="presParOf" srcId="{EA5183EE-4A36-47A4-9494-9497DA51D3AF}" destId="{7E1F42EA-1B53-4174-A422-F1DD23650950}" srcOrd="2" destOrd="0" presId="urn:microsoft.com/office/officeart/2018/2/layout/IconVerticalSolidList"/>
    <dgm:cxn modelId="{B35F299F-9DCE-4D34-B6D4-0E6CD0B554DA}" type="presParOf" srcId="{EA5183EE-4A36-47A4-9494-9497DA51D3AF}" destId="{8BF29F5B-A947-4E10-B0E0-E21FE615FF08}" srcOrd="3" destOrd="0" presId="urn:microsoft.com/office/officeart/2018/2/layout/IconVerticalSolidList"/>
    <dgm:cxn modelId="{D1A091A2-6B40-4826-B646-9170E50FB2F1}" type="presParOf" srcId="{1F9E16FA-D72A-48F0-B87E-193524B79410}" destId="{B416BD8C-8B4F-4FF2-A467-2E13C4EEE3BB}" srcOrd="7" destOrd="0" presId="urn:microsoft.com/office/officeart/2018/2/layout/IconVerticalSolidList"/>
    <dgm:cxn modelId="{3601496A-E4E6-45B3-A3E0-BB3C3CB2D985}" type="presParOf" srcId="{1F9E16FA-D72A-48F0-B87E-193524B79410}" destId="{F89D0F38-1C05-4898-A100-28436B91688B}" srcOrd="8" destOrd="0" presId="urn:microsoft.com/office/officeart/2018/2/layout/IconVerticalSolidList"/>
    <dgm:cxn modelId="{D43A6DE1-43C3-4D23-A159-7E310BC3E4A2}" type="presParOf" srcId="{F89D0F38-1C05-4898-A100-28436B91688B}" destId="{7BF63F73-A777-425B-A12D-ADA1A24517A1}" srcOrd="0" destOrd="0" presId="urn:microsoft.com/office/officeart/2018/2/layout/IconVerticalSolidList"/>
    <dgm:cxn modelId="{5C3D5F32-12E2-43ED-A549-32A784ACD6FB}" type="presParOf" srcId="{F89D0F38-1C05-4898-A100-28436B91688B}" destId="{AA260D5A-D689-4E59-B5D6-F01BD0F48814}" srcOrd="1" destOrd="0" presId="urn:microsoft.com/office/officeart/2018/2/layout/IconVerticalSolidList"/>
    <dgm:cxn modelId="{7C239500-F1C7-45B4-B5C8-FAA81484BBB7}" type="presParOf" srcId="{F89D0F38-1C05-4898-A100-28436B91688B}" destId="{0F5717EA-A639-4EA8-BBBD-ACC8933E63F4}" srcOrd="2" destOrd="0" presId="urn:microsoft.com/office/officeart/2018/2/layout/IconVerticalSolidList"/>
    <dgm:cxn modelId="{91FE98FA-B662-4130-8731-946A3F36D05E}" type="presParOf" srcId="{F89D0F38-1C05-4898-A100-28436B91688B}" destId="{BB57991C-8A02-4EA2-AAAF-C8FA266B16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093A4B-1860-481B-B510-20D2536B1F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8F7DDA1-55DD-4BA2-86F0-2B4908D89785}">
      <dgm:prSet/>
      <dgm:spPr/>
      <dgm:t>
        <a:bodyPr/>
        <a:lstStyle/>
        <a:p>
          <a:pPr>
            <a:lnSpc>
              <a:spcPct val="100000"/>
            </a:lnSpc>
          </a:pPr>
          <a:r>
            <a:rPr lang="en-US" dirty="0">
              <a:solidFill>
                <a:schemeClr val="bg2">
                  <a:lumMod val="60000"/>
                  <a:lumOff val="40000"/>
                </a:schemeClr>
              </a:solidFill>
            </a:rPr>
            <a:t>1. How R Shiny Works</a:t>
          </a:r>
        </a:p>
      </dgm:t>
    </dgm:pt>
    <dgm:pt modelId="{4F9236B5-06BA-4B1E-B21A-EBE975E47CAB}" type="parTrans" cxnId="{245E5025-90BC-45DA-BB33-5FCE57451C43}">
      <dgm:prSet/>
      <dgm:spPr/>
      <dgm:t>
        <a:bodyPr/>
        <a:lstStyle/>
        <a:p>
          <a:endParaRPr lang="en-US"/>
        </a:p>
      </dgm:t>
    </dgm:pt>
    <dgm:pt modelId="{B535F65F-2996-4D21-9CE8-F358D7EBB967}" type="sibTrans" cxnId="{245E5025-90BC-45DA-BB33-5FCE57451C43}">
      <dgm:prSet/>
      <dgm:spPr/>
      <dgm:t>
        <a:bodyPr/>
        <a:lstStyle/>
        <a:p>
          <a:endParaRPr lang="en-US"/>
        </a:p>
      </dgm:t>
    </dgm:pt>
    <dgm:pt modelId="{56A9B7F2-1BFF-430A-9D7C-005E021A829A}">
      <dgm:prSet/>
      <dgm:spPr/>
      <dgm:t>
        <a:bodyPr/>
        <a:lstStyle/>
        <a:p>
          <a:pPr>
            <a:lnSpc>
              <a:spcPct val="100000"/>
            </a:lnSpc>
          </a:pPr>
          <a:r>
            <a:rPr lang="en-US" dirty="0">
              <a:solidFill>
                <a:schemeClr val="bg2">
                  <a:lumMod val="60000"/>
                  <a:lumOff val="40000"/>
                </a:schemeClr>
              </a:solidFill>
            </a:rPr>
            <a:t>2. Building R Shiny App</a:t>
          </a:r>
        </a:p>
      </dgm:t>
    </dgm:pt>
    <dgm:pt modelId="{1E6DD84D-A0BB-447C-B01F-AC70A8DE5A08}" type="parTrans" cxnId="{320C28B4-2479-407F-AC8E-D965D53FB146}">
      <dgm:prSet/>
      <dgm:spPr/>
      <dgm:t>
        <a:bodyPr/>
        <a:lstStyle/>
        <a:p>
          <a:endParaRPr lang="en-US"/>
        </a:p>
      </dgm:t>
    </dgm:pt>
    <dgm:pt modelId="{0AC53E0A-BCE0-4459-B396-6EFE9A087988}" type="sibTrans" cxnId="{320C28B4-2479-407F-AC8E-D965D53FB146}">
      <dgm:prSet/>
      <dgm:spPr/>
      <dgm:t>
        <a:bodyPr/>
        <a:lstStyle/>
        <a:p>
          <a:endParaRPr lang="en-US"/>
        </a:p>
      </dgm:t>
    </dgm:pt>
    <dgm:pt modelId="{DF54E44A-49E7-49DB-9B35-F149FA65AB08}">
      <dgm:prSet/>
      <dgm:spPr/>
      <dgm:t>
        <a:bodyPr/>
        <a:lstStyle/>
        <a:p>
          <a:pPr>
            <a:lnSpc>
              <a:spcPct val="100000"/>
            </a:lnSpc>
          </a:pPr>
          <a:r>
            <a:rPr lang="en-US" dirty="0">
              <a:solidFill>
                <a:schemeClr val="bg2">
                  <a:lumMod val="60000"/>
                  <a:lumOff val="40000"/>
                </a:schemeClr>
              </a:solidFill>
            </a:rPr>
            <a:t>3. Furnishing R Shiny App</a:t>
          </a:r>
        </a:p>
      </dgm:t>
    </dgm:pt>
    <dgm:pt modelId="{39C650A5-064B-40A7-A790-EC4848D120BB}" type="parTrans" cxnId="{CBB48845-9C5D-41E3-BBD0-5A00B9189FFD}">
      <dgm:prSet/>
      <dgm:spPr/>
      <dgm:t>
        <a:bodyPr/>
        <a:lstStyle/>
        <a:p>
          <a:endParaRPr lang="en-US"/>
        </a:p>
      </dgm:t>
    </dgm:pt>
    <dgm:pt modelId="{B3E62A75-F9F6-4D8B-A1A5-3B89ED1709DC}" type="sibTrans" cxnId="{CBB48845-9C5D-41E3-BBD0-5A00B9189FFD}">
      <dgm:prSet/>
      <dgm:spPr/>
      <dgm:t>
        <a:bodyPr/>
        <a:lstStyle/>
        <a:p>
          <a:endParaRPr lang="en-US"/>
        </a:p>
      </dgm:t>
    </dgm:pt>
    <dgm:pt modelId="{C601D020-9B49-4111-A3EC-4168258484C5}">
      <dgm:prSet/>
      <dgm:spPr/>
      <dgm:t>
        <a:bodyPr/>
        <a:lstStyle/>
        <a:p>
          <a:pPr>
            <a:lnSpc>
              <a:spcPct val="100000"/>
            </a:lnSpc>
          </a:pPr>
          <a:r>
            <a:rPr lang="en-US" dirty="0">
              <a:solidFill>
                <a:schemeClr val="tx1"/>
              </a:solidFill>
            </a:rPr>
            <a:t>5. Gallery of R Shiny App</a:t>
          </a:r>
        </a:p>
      </dgm:t>
    </dgm:pt>
    <dgm:pt modelId="{12FEA356-C21B-44F0-8AB8-9FA193C7F829}" type="parTrans" cxnId="{50E7B0B6-8104-48E9-92EC-B9AB1EB44E5B}">
      <dgm:prSet/>
      <dgm:spPr/>
      <dgm:t>
        <a:bodyPr/>
        <a:lstStyle/>
        <a:p>
          <a:endParaRPr lang="en-US"/>
        </a:p>
      </dgm:t>
    </dgm:pt>
    <dgm:pt modelId="{007EE415-1181-4892-9F7C-D358C98F5D9F}" type="sibTrans" cxnId="{50E7B0B6-8104-48E9-92EC-B9AB1EB44E5B}">
      <dgm:prSet/>
      <dgm:spPr/>
      <dgm:t>
        <a:bodyPr/>
        <a:lstStyle/>
        <a:p>
          <a:endParaRPr lang="en-US"/>
        </a:p>
      </dgm:t>
    </dgm:pt>
    <dgm:pt modelId="{B66941B4-25C0-4679-B1A4-A24B95D84353}">
      <dgm:prSet/>
      <dgm:spPr/>
      <dgm:t>
        <a:bodyPr/>
        <a:lstStyle/>
        <a:p>
          <a:pPr>
            <a:lnSpc>
              <a:spcPct val="100000"/>
            </a:lnSpc>
          </a:pPr>
          <a:r>
            <a:rPr lang="en-US" dirty="0">
              <a:solidFill>
                <a:schemeClr val="bg2">
                  <a:lumMod val="60000"/>
                  <a:lumOff val="40000"/>
                </a:schemeClr>
              </a:solidFill>
            </a:rPr>
            <a:t>4. R Shiny App Performance</a:t>
          </a:r>
        </a:p>
      </dgm:t>
    </dgm:pt>
    <dgm:pt modelId="{A58A699E-D592-4D63-A244-B87B1B9EAF1C}" type="parTrans" cxnId="{1C27AD20-E9FD-41F5-9AA2-80071672C441}">
      <dgm:prSet/>
      <dgm:spPr/>
      <dgm:t>
        <a:bodyPr/>
        <a:lstStyle/>
        <a:p>
          <a:endParaRPr lang="en-GB"/>
        </a:p>
      </dgm:t>
    </dgm:pt>
    <dgm:pt modelId="{E9B9982C-4ACB-4F49-9792-F1B7FC0E026D}" type="sibTrans" cxnId="{1C27AD20-E9FD-41F5-9AA2-80071672C441}">
      <dgm:prSet/>
      <dgm:spPr/>
      <dgm:t>
        <a:bodyPr/>
        <a:lstStyle/>
        <a:p>
          <a:endParaRPr lang="en-GB"/>
        </a:p>
      </dgm:t>
    </dgm:pt>
    <dgm:pt modelId="{1F9E16FA-D72A-48F0-B87E-193524B79410}" type="pres">
      <dgm:prSet presAssocID="{C9093A4B-1860-481B-B510-20D2536B1FBA}" presName="root" presStyleCnt="0">
        <dgm:presLayoutVars>
          <dgm:dir/>
          <dgm:resizeHandles val="exact"/>
        </dgm:presLayoutVars>
      </dgm:prSet>
      <dgm:spPr/>
    </dgm:pt>
    <dgm:pt modelId="{330F28CC-379A-4A21-83DE-1038D6A2EE00}" type="pres">
      <dgm:prSet presAssocID="{78F7DDA1-55DD-4BA2-86F0-2B4908D89785}" presName="compNode" presStyleCnt="0"/>
      <dgm:spPr/>
    </dgm:pt>
    <dgm:pt modelId="{408F733C-E5A4-406A-B1EA-78D7E1C066DB}" type="pres">
      <dgm:prSet presAssocID="{78F7DDA1-55DD-4BA2-86F0-2B4908D89785}" presName="bgRect" presStyleLbl="bgShp" presStyleIdx="0" presStyleCnt="5"/>
      <dgm:spPr/>
    </dgm:pt>
    <dgm:pt modelId="{1C12A607-F319-4EF3-A9DC-903503119DC2}" type="pres">
      <dgm:prSet presAssocID="{78F7DDA1-55DD-4BA2-86F0-2B4908D8978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B385F9-F0A2-424B-B973-5AE0EE8FCD0C}" type="pres">
      <dgm:prSet presAssocID="{78F7DDA1-55DD-4BA2-86F0-2B4908D89785}" presName="spaceRect" presStyleCnt="0"/>
      <dgm:spPr/>
    </dgm:pt>
    <dgm:pt modelId="{EC1C1832-9DB8-406D-BABF-FE8298E082C0}" type="pres">
      <dgm:prSet presAssocID="{78F7DDA1-55DD-4BA2-86F0-2B4908D89785}" presName="parTx" presStyleLbl="revTx" presStyleIdx="0" presStyleCnt="5">
        <dgm:presLayoutVars>
          <dgm:chMax val="0"/>
          <dgm:chPref val="0"/>
        </dgm:presLayoutVars>
      </dgm:prSet>
      <dgm:spPr/>
    </dgm:pt>
    <dgm:pt modelId="{B8D7500F-503C-4F2D-9CA9-360D04FE9796}" type="pres">
      <dgm:prSet presAssocID="{B535F65F-2996-4D21-9CE8-F358D7EBB967}" presName="sibTrans" presStyleCnt="0"/>
      <dgm:spPr/>
    </dgm:pt>
    <dgm:pt modelId="{CC0A9740-A4FF-440D-AC72-61800DD8FF0B}" type="pres">
      <dgm:prSet presAssocID="{56A9B7F2-1BFF-430A-9D7C-005E021A829A}" presName="compNode" presStyleCnt="0"/>
      <dgm:spPr/>
    </dgm:pt>
    <dgm:pt modelId="{71DB30F7-85E5-43EE-99A7-03B78EF31397}" type="pres">
      <dgm:prSet presAssocID="{56A9B7F2-1BFF-430A-9D7C-005E021A829A}" presName="bgRect" presStyleLbl="bgShp" presStyleIdx="1" presStyleCnt="5"/>
      <dgm:spPr/>
    </dgm:pt>
    <dgm:pt modelId="{0A0C14AB-A1EB-417A-9E02-D02672B4EC4F}" type="pres">
      <dgm:prSet presAssocID="{56A9B7F2-1BFF-430A-9D7C-005E021A829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5117F9E5-E3B3-4DBF-AD49-8A5FF6E3E82E}" type="pres">
      <dgm:prSet presAssocID="{56A9B7F2-1BFF-430A-9D7C-005E021A829A}" presName="spaceRect" presStyleCnt="0"/>
      <dgm:spPr/>
    </dgm:pt>
    <dgm:pt modelId="{0808988C-C13F-40B7-B808-D59347D9302A}" type="pres">
      <dgm:prSet presAssocID="{56A9B7F2-1BFF-430A-9D7C-005E021A829A}" presName="parTx" presStyleLbl="revTx" presStyleIdx="1" presStyleCnt="5">
        <dgm:presLayoutVars>
          <dgm:chMax val="0"/>
          <dgm:chPref val="0"/>
        </dgm:presLayoutVars>
      </dgm:prSet>
      <dgm:spPr/>
    </dgm:pt>
    <dgm:pt modelId="{4918D27C-E7CB-439F-BD21-95D656628E48}" type="pres">
      <dgm:prSet presAssocID="{0AC53E0A-BCE0-4459-B396-6EFE9A087988}" presName="sibTrans" presStyleCnt="0"/>
      <dgm:spPr/>
    </dgm:pt>
    <dgm:pt modelId="{AC2C17FD-82C2-4073-9C69-69B40D01DAE7}" type="pres">
      <dgm:prSet presAssocID="{DF54E44A-49E7-49DB-9B35-F149FA65AB08}" presName="compNode" presStyleCnt="0"/>
      <dgm:spPr/>
    </dgm:pt>
    <dgm:pt modelId="{49FEFE74-4847-4F41-8519-799546108705}" type="pres">
      <dgm:prSet presAssocID="{DF54E44A-49E7-49DB-9B35-F149FA65AB08}" presName="bgRect" presStyleLbl="bgShp" presStyleIdx="2" presStyleCnt="5"/>
      <dgm:spPr/>
    </dgm:pt>
    <dgm:pt modelId="{E6C1107E-9EEF-43CF-A8A8-A4721B5CD5AA}" type="pres">
      <dgm:prSet presAssocID="{DF54E44A-49E7-49DB-9B35-F149FA65AB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96D025A-1BBC-42AB-9500-E6254C71F9A2}" type="pres">
      <dgm:prSet presAssocID="{DF54E44A-49E7-49DB-9B35-F149FA65AB08}" presName="spaceRect" presStyleCnt="0"/>
      <dgm:spPr/>
    </dgm:pt>
    <dgm:pt modelId="{2ED40C43-68FC-40CE-9DAB-77EDCC89460E}" type="pres">
      <dgm:prSet presAssocID="{DF54E44A-49E7-49DB-9B35-F149FA65AB08}" presName="parTx" presStyleLbl="revTx" presStyleIdx="2" presStyleCnt="5">
        <dgm:presLayoutVars>
          <dgm:chMax val="0"/>
          <dgm:chPref val="0"/>
        </dgm:presLayoutVars>
      </dgm:prSet>
      <dgm:spPr/>
    </dgm:pt>
    <dgm:pt modelId="{C8AEE32A-428B-48FD-AABC-5A3471534682}" type="pres">
      <dgm:prSet presAssocID="{B3E62A75-F9F6-4D8B-A1A5-3B89ED1709DC}" presName="sibTrans" presStyleCnt="0"/>
      <dgm:spPr/>
    </dgm:pt>
    <dgm:pt modelId="{EA5183EE-4A36-47A4-9494-9497DA51D3AF}" type="pres">
      <dgm:prSet presAssocID="{B66941B4-25C0-4679-B1A4-A24B95D84353}" presName="compNode" presStyleCnt="0"/>
      <dgm:spPr/>
    </dgm:pt>
    <dgm:pt modelId="{1CAF3EAD-62C4-42D8-A407-1336DE2F65C0}" type="pres">
      <dgm:prSet presAssocID="{B66941B4-25C0-4679-B1A4-A24B95D84353}" presName="bgRect" presStyleLbl="bgShp" presStyleIdx="3" presStyleCnt="5"/>
      <dgm:spPr/>
    </dgm:pt>
    <dgm:pt modelId="{B7929818-80C9-4266-B315-C7988AAC9FA9}" type="pres">
      <dgm:prSet presAssocID="{B66941B4-25C0-4679-B1A4-A24B95D843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7E1F42EA-1B53-4174-A422-F1DD23650950}" type="pres">
      <dgm:prSet presAssocID="{B66941B4-25C0-4679-B1A4-A24B95D84353}" presName="spaceRect" presStyleCnt="0"/>
      <dgm:spPr/>
    </dgm:pt>
    <dgm:pt modelId="{8BF29F5B-A947-4E10-B0E0-E21FE615FF08}" type="pres">
      <dgm:prSet presAssocID="{B66941B4-25C0-4679-B1A4-A24B95D84353}" presName="parTx" presStyleLbl="revTx" presStyleIdx="3" presStyleCnt="5">
        <dgm:presLayoutVars>
          <dgm:chMax val="0"/>
          <dgm:chPref val="0"/>
        </dgm:presLayoutVars>
      </dgm:prSet>
      <dgm:spPr/>
    </dgm:pt>
    <dgm:pt modelId="{B416BD8C-8B4F-4FF2-A467-2E13C4EEE3BB}" type="pres">
      <dgm:prSet presAssocID="{E9B9982C-4ACB-4F49-9792-F1B7FC0E026D}" presName="sibTrans" presStyleCnt="0"/>
      <dgm:spPr/>
    </dgm:pt>
    <dgm:pt modelId="{F89D0F38-1C05-4898-A100-28436B91688B}" type="pres">
      <dgm:prSet presAssocID="{C601D020-9B49-4111-A3EC-4168258484C5}" presName="compNode" presStyleCnt="0"/>
      <dgm:spPr/>
    </dgm:pt>
    <dgm:pt modelId="{7BF63F73-A777-425B-A12D-ADA1A24517A1}" type="pres">
      <dgm:prSet presAssocID="{C601D020-9B49-4111-A3EC-4168258484C5}" presName="bgRect" presStyleLbl="bgShp" presStyleIdx="4" presStyleCnt="5"/>
      <dgm:spPr/>
    </dgm:pt>
    <dgm:pt modelId="{AA260D5A-D689-4E59-B5D6-F01BD0F48814}" type="pres">
      <dgm:prSet presAssocID="{C601D020-9B49-4111-A3EC-4168258484C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scope"/>
        </a:ext>
      </dgm:extLst>
    </dgm:pt>
    <dgm:pt modelId="{0F5717EA-A639-4EA8-BBBD-ACC8933E63F4}" type="pres">
      <dgm:prSet presAssocID="{C601D020-9B49-4111-A3EC-4168258484C5}" presName="spaceRect" presStyleCnt="0"/>
      <dgm:spPr/>
    </dgm:pt>
    <dgm:pt modelId="{BB57991C-8A02-4EA2-AAAF-C8FA266B16C7}" type="pres">
      <dgm:prSet presAssocID="{C601D020-9B49-4111-A3EC-4168258484C5}" presName="parTx" presStyleLbl="revTx" presStyleIdx="4" presStyleCnt="5">
        <dgm:presLayoutVars>
          <dgm:chMax val="0"/>
          <dgm:chPref val="0"/>
        </dgm:presLayoutVars>
      </dgm:prSet>
      <dgm:spPr/>
    </dgm:pt>
  </dgm:ptLst>
  <dgm:cxnLst>
    <dgm:cxn modelId="{28865F1B-832E-45EF-8E04-1E4A547072C4}" type="presOf" srcId="{C9093A4B-1860-481B-B510-20D2536B1FBA}" destId="{1F9E16FA-D72A-48F0-B87E-193524B79410}" srcOrd="0" destOrd="0" presId="urn:microsoft.com/office/officeart/2018/2/layout/IconVerticalSolidList"/>
    <dgm:cxn modelId="{1C27AD20-E9FD-41F5-9AA2-80071672C441}" srcId="{C9093A4B-1860-481B-B510-20D2536B1FBA}" destId="{B66941B4-25C0-4679-B1A4-A24B95D84353}" srcOrd="3" destOrd="0" parTransId="{A58A699E-D592-4D63-A244-B87B1B9EAF1C}" sibTransId="{E9B9982C-4ACB-4F49-9792-F1B7FC0E026D}"/>
    <dgm:cxn modelId="{245E5025-90BC-45DA-BB33-5FCE57451C43}" srcId="{C9093A4B-1860-481B-B510-20D2536B1FBA}" destId="{78F7DDA1-55DD-4BA2-86F0-2B4908D89785}" srcOrd="0" destOrd="0" parTransId="{4F9236B5-06BA-4B1E-B21A-EBE975E47CAB}" sibTransId="{B535F65F-2996-4D21-9CE8-F358D7EBB967}"/>
    <dgm:cxn modelId="{1D04292B-D31E-4590-8273-D8EACCD463AD}" type="presOf" srcId="{56A9B7F2-1BFF-430A-9D7C-005E021A829A}" destId="{0808988C-C13F-40B7-B808-D59347D9302A}" srcOrd="0" destOrd="0" presId="urn:microsoft.com/office/officeart/2018/2/layout/IconVerticalSolidList"/>
    <dgm:cxn modelId="{3DE22963-0277-4E0B-8E96-CBF7776562E2}" type="presOf" srcId="{78F7DDA1-55DD-4BA2-86F0-2B4908D89785}" destId="{EC1C1832-9DB8-406D-BABF-FE8298E082C0}" srcOrd="0" destOrd="0" presId="urn:microsoft.com/office/officeart/2018/2/layout/IconVerticalSolidList"/>
    <dgm:cxn modelId="{CBB48845-9C5D-41E3-BBD0-5A00B9189FFD}" srcId="{C9093A4B-1860-481B-B510-20D2536B1FBA}" destId="{DF54E44A-49E7-49DB-9B35-F149FA65AB08}" srcOrd="2" destOrd="0" parTransId="{39C650A5-064B-40A7-A790-EC4848D120BB}" sibTransId="{B3E62A75-F9F6-4D8B-A1A5-3B89ED1709DC}"/>
    <dgm:cxn modelId="{A806538F-AB5F-4F8A-90B0-84D83284D043}" type="presOf" srcId="{DF54E44A-49E7-49DB-9B35-F149FA65AB08}" destId="{2ED40C43-68FC-40CE-9DAB-77EDCC89460E}" srcOrd="0" destOrd="0" presId="urn:microsoft.com/office/officeart/2018/2/layout/IconVerticalSolidList"/>
    <dgm:cxn modelId="{2BEC8CB0-4659-4579-8787-816CE1DD1AC4}" type="presOf" srcId="{B66941B4-25C0-4679-B1A4-A24B95D84353}" destId="{8BF29F5B-A947-4E10-B0E0-E21FE615FF08}" srcOrd="0" destOrd="0" presId="urn:microsoft.com/office/officeart/2018/2/layout/IconVerticalSolidList"/>
    <dgm:cxn modelId="{320C28B4-2479-407F-AC8E-D965D53FB146}" srcId="{C9093A4B-1860-481B-B510-20D2536B1FBA}" destId="{56A9B7F2-1BFF-430A-9D7C-005E021A829A}" srcOrd="1" destOrd="0" parTransId="{1E6DD84D-A0BB-447C-B01F-AC70A8DE5A08}" sibTransId="{0AC53E0A-BCE0-4459-B396-6EFE9A087988}"/>
    <dgm:cxn modelId="{50E7B0B6-8104-48E9-92EC-B9AB1EB44E5B}" srcId="{C9093A4B-1860-481B-B510-20D2536B1FBA}" destId="{C601D020-9B49-4111-A3EC-4168258484C5}" srcOrd="4" destOrd="0" parTransId="{12FEA356-C21B-44F0-8AB8-9FA193C7F829}" sibTransId="{007EE415-1181-4892-9F7C-D358C98F5D9F}"/>
    <dgm:cxn modelId="{0A5EFCF3-4C56-41FE-9CEF-88EE9ED27BDA}" type="presOf" srcId="{C601D020-9B49-4111-A3EC-4168258484C5}" destId="{BB57991C-8A02-4EA2-AAAF-C8FA266B16C7}" srcOrd="0" destOrd="0" presId="urn:microsoft.com/office/officeart/2018/2/layout/IconVerticalSolidList"/>
    <dgm:cxn modelId="{B0EEA0EF-241A-4B54-9DE3-EF6B364C977E}" type="presParOf" srcId="{1F9E16FA-D72A-48F0-B87E-193524B79410}" destId="{330F28CC-379A-4A21-83DE-1038D6A2EE00}" srcOrd="0" destOrd="0" presId="urn:microsoft.com/office/officeart/2018/2/layout/IconVerticalSolidList"/>
    <dgm:cxn modelId="{4B33D296-E008-4019-AE2D-062DC39305BF}" type="presParOf" srcId="{330F28CC-379A-4A21-83DE-1038D6A2EE00}" destId="{408F733C-E5A4-406A-B1EA-78D7E1C066DB}" srcOrd="0" destOrd="0" presId="urn:microsoft.com/office/officeart/2018/2/layout/IconVerticalSolidList"/>
    <dgm:cxn modelId="{18B2738D-4A9C-422D-B5B2-A88AB3BA291B}" type="presParOf" srcId="{330F28CC-379A-4A21-83DE-1038D6A2EE00}" destId="{1C12A607-F319-4EF3-A9DC-903503119DC2}" srcOrd="1" destOrd="0" presId="urn:microsoft.com/office/officeart/2018/2/layout/IconVerticalSolidList"/>
    <dgm:cxn modelId="{98460C51-414C-4FD1-8BF9-870F359B9CB2}" type="presParOf" srcId="{330F28CC-379A-4A21-83DE-1038D6A2EE00}" destId="{36B385F9-F0A2-424B-B973-5AE0EE8FCD0C}" srcOrd="2" destOrd="0" presId="urn:microsoft.com/office/officeart/2018/2/layout/IconVerticalSolidList"/>
    <dgm:cxn modelId="{70937444-9AB3-4E22-AF4B-E4E9D98902DF}" type="presParOf" srcId="{330F28CC-379A-4A21-83DE-1038D6A2EE00}" destId="{EC1C1832-9DB8-406D-BABF-FE8298E082C0}" srcOrd="3" destOrd="0" presId="urn:microsoft.com/office/officeart/2018/2/layout/IconVerticalSolidList"/>
    <dgm:cxn modelId="{E41BD491-B8FB-4F33-BE9A-4870393533C9}" type="presParOf" srcId="{1F9E16FA-D72A-48F0-B87E-193524B79410}" destId="{B8D7500F-503C-4F2D-9CA9-360D04FE9796}" srcOrd="1" destOrd="0" presId="urn:microsoft.com/office/officeart/2018/2/layout/IconVerticalSolidList"/>
    <dgm:cxn modelId="{C923A94A-E695-441F-9246-400F8A4EAA09}" type="presParOf" srcId="{1F9E16FA-D72A-48F0-B87E-193524B79410}" destId="{CC0A9740-A4FF-440D-AC72-61800DD8FF0B}" srcOrd="2" destOrd="0" presId="urn:microsoft.com/office/officeart/2018/2/layout/IconVerticalSolidList"/>
    <dgm:cxn modelId="{738EB1AE-840C-4B1D-9031-99ECC90EF279}" type="presParOf" srcId="{CC0A9740-A4FF-440D-AC72-61800DD8FF0B}" destId="{71DB30F7-85E5-43EE-99A7-03B78EF31397}" srcOrd="0" destOrd="0" presId="urn:microsoft.com/office/officeart/2018/2/layout/IconVerticalSolidList"/>
    <dgm:cxn modelId="{69639F7F-64CE-4FA3-9FED-D72CB49A0ABE}" type="presParOf" srcId="{CC0A9740-A4FF-440D-AC72-61800DD8FF0B}" destId="{0A0C14AB-A1EB-417A-9E02-D02672B4EC4F}" srcOrd="1" destOrd="0" presId="urn:microsoft.com/office/officeart/2018/2/layout/IconVerticalSolidList"/>
    <dgm:cxn modelId="{17F27144-BD6E-464D-AF38-984614855DEA}" type="presParOf" srcId="{CC0A9740-A4FF-440D-AC72-61800DD8FF0B}" destId="{5117F9E5-E3B3-4DBF-AD49-8A5FF6E3E82E}" srcOrd="2" destOrd="0" presId="urn:microsoft.com/office/officeart/2018/2/layout/IconVerticalSolidList"/>
    <dgm:cxn modelId="{A5A766F5-F5EE-44DE-AAEB-B46D6F04815F}" type="presParOf" srcId="{CC0A9740-A4FF-440D-AC72-61800DD8FF0B}" destId="{0808988C-C13F-40B7-B808-D59347D9302A}" srcOrd="3" destOrd="0" presId="urn:microsoft.com/office/officeart/2018/2/layout/IconVerticalSolidList"/>
    <dgm:cxn modelId="{AE7B668A-46C1-478A-817F-2DC6D32CEAA1}" type="presParOf" srcId="{1F9E16FA-D72A-48F0-B87E-193524B79410}" destId="{4918D27C-E7CB-439F-BD21-95D656628E48}" srcOrd="3" destOrd="0" presId="urn:microsoft.com/office/officeart/2018/2/layout/IconVerticalSolidList"/>
    <dgm:cxn modelId="{6A7D7F50-003E-4F71-9D0E-B0AC58DBE4F7}" type="presParOf" srcId="{1F9E16FA-D72A-48F0-B87E-193524B79410}" destId="{AC2C17FD-82C2-4073-9C69-69B40D01DAE7}" srcOrd="4" destOrd="0" presId="urn:microsoft.com/office/officeart/2018/2/layout/IconVerticalSolidList"/>
    <dgm:cxn modelId="{0E99A5E9-04A0-4537-86AB-20B816B581C2}" type="presParOf" srcId="{AC2C17FD-82C2-4073-9C69-69B40D01DAE7}" destId="{49FEFE74-4847-4F41-8519-799546108705}" srcOrd="0" destOrd="0" presId="urn:microsoft.com/office/officeart/2018/2/layout/IconVerticalSolidList"/>
    <dgm:cxn modelId="{63A5E9F6-D11A-4CA0-879F-49F37C34C7AB}" type="presParOf" srcId="{AC2C17FD-82C2-4073-9C69-69B40D01DAE7}" destId="{E6C1107E-9EEF-43CF-A8A8-A4721B5CD5AA}" srcOrd="1" destOrd="0" presId="urn:microsoft.com/office/officeart/2018/2/layout/IconVerticalSolidList"/>
    <dgm:cxn modelId="{C7EAEC2E-9C0C-4E29-BAE8-73BEBABFD7CC}" type="presParOf" srcId="{AC2C17FD-82C2-4073-9C69-69B40D01DAE7}" destId="{096D025A-1BBC-42AB-9500-E6254C71F9A2}" srcOrd="2" destOrd="0" presId="urn:microsoft.com/office/officeart/2018/2/layout/IconVerticalSolidList"/>
    <dgm:cxn modelId="{03D18A0F-251A-4447-9682-557DED4836EE}" type="presParOf" srcId="{AC2C17FD-82C2-4073-9C69-69B40D01DAE7}" destId="{2ED40C43-68FC-40CE-9DAB-77EDCC89460E}" srcOrd="3" destOrd="0" presId="urn:microsoft.com/office/officeart/2018/2/layout/IconVerticalSolidList"/>
    <dgm:cxn modelId="{1B1CBF1C-A9FE-4E3F-8952-3E227632B49E}" type="presParOf" srcId="{1F9E16FA-D72A-48F0-B87E-193524B79410}" destId="{C8AEE32A-428B-48FD-AABC-5A3471534682}" srcOrd="5" destOrd="0" presId="urn:microsoft.com/office/officeart/2018/2/layout/IconVerticalSolidList"/>
    <dgm:cxn modelId="{DA26B6B0-4612-494E-863E-B4C0506B2A04}" type="presParOf" srcId="{1F9E16FA-D72A-48F0-B87E-193524B79410}" destId="{EA5183EE-4A36-47A4-9494-9497DA51D3AF}" srcOrd="6" destOrd="0" presId="urn:microsoft.com/office/officeart/2018/2/layout/IconVerticalSolidList"/>
    <dgm:cxn modelId="{AFC556C0-46B0-45FC-9A79-122BE4D693C1}" type="presParOf" srcId="{EA5183EE-4A36-47A4-9494-9497DA51D3AF}" destId="{1CAF3EAD-62C4-42D8-A407-1336DE2F65C0}" srcOrd="0" destOrd="0" presId="urn:microsoft.com/office/officeart/2018/2/layout/IconVerticalSolidList"/>
    <dgm:cxn modelId="{779271C0-7B12-4301-85FE-985BA9259577}" type="presParOf" srcId="{EA5183EE-4A36-47A4-9494-9497DA51D3AF}" destId="{B7929818-80C9-4266-B315-C7988AAC9FA9}" srcOrd="1" destOrd="0" presId="urn:microsoft.com/office/officeart/2018/2/layout/IconVerticalSolidList"/>
    <dgm:cxn modelId="{F89A33B4-B34D-4F07-84F3-509083006C1B}" type="presParOf" srcId="{EA5183EE-4A36-47A4-9494-9497DA51D3AF}" destId="{7E1F42EA-1B53-4174-A422-F1DD23650950}" srcOrd="2" destOrd="0" presId="urn:microsoft.com/office/officeart/2018/2/layout/IconVerticalSolidList"/>
    <dgm:cxn modelId="{B35F299F-9DCE-4D34-B6D4-0E6CD0B554DA}" type="presParOf" srcId="{EA5183EE-4A36-47A4-9494-9497DA51D3AF}" destId="{8BF29F5B-A947-4E10-B0E0-E21FE615FF08}" srcOrd="3" destOrd="0" presId="urn:microsoft.com/office/officeart/2018/2/layout/IconVerticalSolidList"/>
    <dgm:cxn modelId="{D1A091A2-6B40-4826-B646-9170E50FB2F1}" type="presParOf" srcId="{1F9E16FA-D72A-48F0-B87E-193524B79410}" destId="{B416BD8C-8B4F-4FF2-A467-2E13C4EEE3BB}" srcOrd="7" destOrd="0" presId="urn:microsoft.com/office/officeart/2018/2/layout/IconVerticalSolidList"/>
    <dgm:cxn modelId="{3601496A-E4E6-45B3-A3E0-BB3C3CB2D985}" type="presParOf" srcId="{1F9E16FA-D72A-48F0-B87E-193524B79410}" destId="{F89D0F38-1C05-4898-A100-28436B91688B}" srcOrd="8" destOrd="0" presId="urn:microsoft.com/office/officeart/2018/2/layout/IconVerticalSolidList"/>
    <dgm:cxn modelId="{D43A6DE1-43C3-4D23-A159-7E310BC3E4A2}" type="presParOf" srcId="{F89D0F38-1C05-4898-A100-28436B91688B}" destId="{7BF63F73-A777-425B-A12D-ADA1A24517A1}" srcOrd="0" destOrd="0" presId="urn:microsoft.com/office/officeart/2018/2/layout/IconVerticalSolidList"/>
    <dgm:cxn modelId="{5C3D5F32-12E2-43ED-A549-32A784ACD6FB}" type="presParOf" srcId="{F89D0F38-1C05-4898-A100-28436B91688B}" destId="{AA260D5A-D689-4E59-B5D6-F01BD0F48814}" srcOrd="1" destOrd="0" presId="urn:microsoft.com/office/officeart/2018/2/layout/IconVerticalSolidList"/>
    <dgm:cxn modelId="{7C239500-F1C7-45B4-B5C8-FAA81484BBB7}" type="presParOf" srcId="{F89D0F38-1C05-4898-A100-28436B91688B}" destId="{0F5717EA-A639-4EA8-BBBD-ACC8933E63F4}" srcOrd="2" destOrd="0" presId="urn:microsoft.com/office/officeart/2018/2/layout/IconVerticalSolidList"/>
    <dgm:cxn modelId="{91FE98FA-B662-4130-8731-946A3F36D05E}" type="presParOf" srcId="{F89D0F38-1C05-4898-A100-28436B91688B}" destId="{BB57991C-8A02-4EA2-AAAF-C8FA266B16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F733C-E5A4-406A-B1EA-78D7E1C066DB}">
      <dsp:nvSpPr>
        <dsp:cNvPr id="0" name=""/>
        <dsp:cNvSpPr/>
      </dsp:nvSpPr>
      <dsp:spPr>
        <a:xfrm>
          <a:off x="0" y="3291"/>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2A607-F319-4EF3-A9DC-903503119DC2}">
      <dsp:nvSpPr>
        <dsp:cNvPr id="0" name=""/>
        <dsp:cNvSpPr/>
      </dsp:nvSpPr>
      <dsp:spPr>
        <a:xfrm>
          <a:off x="212084" y="161040"/>
          <a:ext cx="385608" cy="385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1832-9DB8-406D-BABF-FE8298E082C0}">
      <dsp:nvSpPr>
        <dsp:cNvPr id="0" name=""/>
        <dsp:cNvSpPr/>
      </dsp:nvSpPr>
      <dsp:spPr>
        <a:xfrm>
          <a:off x="809778" y="3291"/>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t>1. How R Shiny Works</a:t>
          </a:r>
        </a:p>
      </dsp:txBody>
      <dsp:txXfrm>
        <a:off x="809778" y="3291"/>
        <a:ext cx="5845351" cy="701106"/>
      </dsp:txXfrm>
    </dsp:sp>
    <dsp:sp modelId="{71DB30F7-85E5-43EE-99A7-03B78EF31397}">
      <dsp:nvSpPr>
        <dsp:cNvPr id="0" name=""/>
        <dsp:cNvSpPr/>
      </dsp:nvSpPr>
      <dsp:spPr>
        <a:xfrm>
          <a:off x="0" y="879675"/>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14AB-A1EB-417A-9E02-D02672B4EC4F}">
      <dsp:nvSpPr>
        <dsp:cNvPr id="0" name=""/>
        <dsp:cNvSpPr/>
      </dsp:nvSpPr>
      <dsp:spPr>
        <a:xfrm>
          <a:off x="212084" y="1037424"/>
          <a:ext cx="385608" cy="385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8988C-C13F-40B7-B808-D59347D9302A}">
      <dsp:nvSpPr>
        <dsp:cNvPr id="0" name=""/>
        <dsp:cNvSpPr/>
      </dsp:nvSpPr>
      <dsp:spPr>
        <a:xfrm>
          <a:off x="809778" y="879675"/>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t>2. Building R Shiny App</a:t>
          </a:r>
        </a:p>
      </dsp:txBody>
      <dsp:txXfrm>
        <a:off x="809778" y="879675"/>
        <a:ext cx="5845351" cy="701106"/>
      </dsp:txXfrm>
    </dsp:sp>
    <dsp:sp modelId="{49FEFE74-4847-4F41-8519-799546108705}">
      <dsp:nvSpPr>
        <dsp:cNvPr id="0" name=""/>
        <dsp:cNvSpPr/>
      </dsp:nvSpPr>
      <dsp:spPr>
        <a:xfrm>
          <a:off x="0" y="1756059"/>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1107E-9EEF-43CF-A8A8-A4721B5CD5AA}">
      <dsp:nvSpPr>
        <dsp:cNvPr id="0" name=""/>
        <dsp:cNvSpPr/>
      </dsp:nvSpPr>
      <dsp:spPr>
        <a:xfrm>
          <a:off x="212084" y="1913808"/>
          <a:ext cx="385608" cy="3856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40C43-68FC-40CE-9DAB-77EDCC89460E}">
      <dsp:nvSpPr>
        <dsp:cNvPr id="0" name=""/>
        <dsp:cNvSpPr/>
      </dsp:nvSpPr>
      <dsp:spPr>
        <a:xfrm>
          <a:off x="809778" y="1756059"/>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t>3. Furnishing R Shiny App</a:t>
          </a:r>
        </a:p>
      </dsp:txBody>
      <dsp:txXfrm>
        <a:off x="809778" y="1756059"/>
        <a:ext cx="5845351" cy="701106"/>
      </dsp:txXfrm>
    </dsp:sp>
    <dsp:sp modelId="{1CAF3EAD-62C4-42D8-A407-1336DE2F65C0}">
      <dsp:nvSpPr>
        <dsp:cNvPr id="0" name=""/>
        <dsp:cNvSpPr/>
      </dsp:nvSpPr>
      <dsp:spPr>
        <a:xfrm>
          <a:off x="0" y="2632442"/>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29818-80C9-4266-B315-C7988AAC9FA9}">
      <dsp:nvSpPr>
        <dsp:cNvPr id="0" name=""/>
        <dsp:cNvSpPr/>
      </dsp:nvSpPr>
      <dsp:spPr>
        <a:xfrm>
          <a:off x="212084" y="2790191"/>
          <a:ext cx="385608" cy="3856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29F5B-A947-4E10-B0E0-E21FE615FF08}">
      <dsp:nvSpPr>
        <dsp:cNvPr id="0" name=""/>
        <dsp:cNvSpPr/>
      </dsp:nvSpPr>
      <dsp:spPr>
        <a:xfrm>
          <a:off x="809778" y="2632442"/>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t>4. R Shiny App Performance</a:t>
          </a:r>
        </a:p>
      </dsp:txBody>
      <dsp:txXfrm>
        <a:off x="809778" y="2632442"/>
        <a:ext cx="5845351" cy="701106"/>
      </dsp:txXfrm>
    </dsp:sp>
    <dsp:sp modelId="{7BF63F73-A777-425B-A12D-ADA1A24517A1}">
      <dsp:nvSpPr>
        <dsp:cNvPr id="0" name=""/>
        <dsp:cNvSpPr/>
      </dsp:nvSpPr>
      <dsp:spPr>
        <a:xfrm>
          <a:off x="0" y="3508826"/>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0D5A-D689-4E59-B5D6-F01BD0F48814}">
      <dsp:nvSpPr>
        <dsp:cNvPr id="0" name=""/>
        <dsp:cNvSpPr/>
      </dsp:nvSpPr>
      <dsp:spPr>
        <a:xfrm>
          <a:off x="212084" y="3666575"/>
          <a:ext cx="385608" cy="3856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7991C-8A02-4EA2-AAAF-C8FA266B16C7}">
      <dsp:nvSpPr>
        <dsp:cNvPr id="0" name=""/>
        <dsp:cNvSpPr/>
      </dsp:nvSpPr>
      <dsp:spPr>
        <a:xfrm>
          <a:off x="809778" y="3508826"/>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t>5. Gallery of R Shiny App</a:t>
          </a:r>
        </a:p>
      </dsp:txBody>
      <dsp:txXfrm>
        <a:off x="809778" y="3508826"/>
        <a:ext cx="5845351" cy="701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F733C-E5A4-406A-B1EA-78D7E1C066DB}">
      <dsp:nvSpPr>
        <dsp:cNvPr id="0" name=""/>
        <dsp:cNvSpPr/>
      </dsp:nvSpPr>
      <dsp:spPr>
        <a:xfrm>
          <a:off x="0" y="3291"/>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2A607-F319-4EF3-A9DC-903503119DC2}">
      <dsp:nvSpPr>
        <dsp:cNvPr id="0" name=""/>
        <dsp:cNvSpPr/>
      </dsp:nvSpPr>
      <dsp:spPr>
        <a:xfrm>
          <a:off x="212084" y="161040"/>
          <a:ext cx="385608" cy="385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1832-9DB8-406D-BABF-FE8298E082C0}">
      <dsp:nvSpPr>
        <dsp:cNvPr id="0" name=""/>
        <dsp:cNvSpPr/>
      </dsp:nvSpPr>
      <dsp:spPr>
        <a:xfrm>
          <a:off x="809778" y="3291"/>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t>1. How R Shiny Works</a:t>
          </a:r>
        </a:p>
      </dsp:txBody>
      <dsp:txXfrm>
        <a:off x="809778" y="3291"/>
        <a:ext cx="5845351" cy="701106"/>
      </dsp:txXfrm>
    </dsp:sp>
    <dsp:sp modelId="{71DB30F7-85E5-43EE-99A7-03B78EF31397}">
      <dsp:nvSpPr>
        <dsp:cNvPr id="0" name=""/>
        <dsp:cNvSpPr/>
      </dsp:nvSpPr>
      <dsp:spPr>
        <a:xfrm>
          <a:off x="0" y="879675"/>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14AB-A1EB-417A-9E02-D02672B4EC4F}">
      <dsp:nvSpPr>
        <dsp:cNvPr id="0" name=""/>
        <dsp:cNvSpPr/>
      </dsp:nvSpPr>
      <dsp:spPr>
        <a:xfrm>
          <a:off x="212084" y="1037424"/>
          <a:ext cx="385608" cy="385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8988C-C13F-40B7-B808-D59347D9302A}">
      <dsp:nvSpPr>
        <dsp:cNvPr id="0" name=""/>
        <dsp:cNvSpPr/>
      </dsp:nvSpPr>
      <dsp:spPr>
        <a:xfrm>
          <a:off x="809778" y="879675"/>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2. Building R Shiny App</a:t>
          </a:r>
        </a:p>
      </dsp:txBody>
      <dsp:txXfrm>
        <a:off x="809778" y="879675"/>
        <a:ext cx="5845351" cy="701106"/>
      </dsp:txXfrm>
    </dsp:sp>
    <dsp:sp modelId="{49FEFE74-4847-4F41-8519-799546108705}">
      <dsp:nvSpPr>
        <dsp:cNvPr id="0" name=""/>
        <dsp:cNvSpPr/>
      </dsp:nvSpPr>
      <dsp:spPr>
        <a:xfrm>
          <a:off x="0" y="1756059"/>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1107E-9EEF-43CF-A8A8-A4721B5CD5AA}">
      <dsp:nvSpPr>
        <dsp:cNvPr id="0" name=""/>
        <dsp:cNvSpPr/>
      </dsp:nvSpPr>
      <dsp:spPr>
        <a:xfrm>
          <a:off x="212084" y="1913808"/>
          <a:ext cx="385608" cy="3856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40C43-68FC-40CE-9DAB-77EDCC89460E}">
      <dsp:nvSpPr>
        <dsp:cNvPr id="0" name=""/>
        <dsp:cNvSpPr/>
      </dsp:nvSpPr>
      <dsp:spPr>
        <a:xfrm>
          <a:off x="809778" y="1756059"/>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3. Furnishing R Shiny App</a:t>
          </a:r>
        </a:p>
      </dsp:txBody>
      <dsp:txXfrm>
        <a:off x="809778" y="1756059"/>
        <a:ext cx="5845351" cy="701106"/>
      </dsp:txXfrm>
    </dsp:sp>
    <dsp:sp modelId="{1CAF3EAD-62C4-42D8-A407-1336DE2F65C0}">
      <dsp:nvSpPr>
        <dsp:cNvPr id="0" name=""/>
        <dsp:cNvSpPr/>
      </dsp:nvSpPr>
      <dsp:spPr>
        <a:xfrm>
          <a:off x="0" y="2632442"/>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29818-80C9-4266-B315-C7988AAC9FA9}">
      <dsp:nvSpPr>
        <dsp:cNvPr id="0" name=""/>
        <dsp:cNvSpPr/>
      </dsp:nvSpPr>
      <dsp:spPr>
        <a:xfrm>
          <a:off x="212084" y="2790191"/>
          <a:ext cx="385608" cy="3856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29F5B-A947-4E10-B0E0-E21FE615FF08}">
      <dsp:nvSpPr>
        <dsp:cNvPr id="0" name=""/>
        <dsp:cNvSpPr/>
      </dsp:nvSpPr>
      <dsp:spPr>
        <a:xfrm>
          <a:off x="809778" y="2632442"/>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4. R Shiny App Performance</a:t>
          </a:r>
        </a:p>
      </dsp:txBody>
      <dsp:txXfrm>
        <a:off x="809778" y="2632442"/>
        <a:ext cx="5845351" cy="701106"/>
      </dsp:txXfrm>
    </dsp:sp>
    <dsp:sp modelId="{7BF63F73-A777-425B-A12D-ADA1A24517A1}">
      <dsp:nvSpPr>
        <dsp:cNvPr id="0" name=""/>
        <dsp:cNvSpPr/>
      </dsp:nvSpPr>
      <dsp:spPr>
        <a:xfrm>
          <a:off x="0" y="3508826"/>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0D5A-D689-4E59-B5D6-F01BD0F48814}">
      <dsp:nvSpPr>
        <dsp:cNvPr id="0" name=""/>
        <dsp:cNvSpPr/>
      </dsp:nvSpPr>
      <dsp:spPr>
        <a:xfrm>
          <a:off x="212084" y="3666575"/>
          <a:ext cx="385608" cy="3856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7991C-8A02-4EA2-AAAF-C8FA266B16C7}">
      <dsp:nvSpPr>
        <dsp:cNvPr id="0" name=""/>
        <dsp:cNvSpPr/>
      </dsp:nvSpPr>
      <dsp:spPr>
        <a:xfrm>
          <a:off x="809778" y="3508826"/>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5. Gallery of R Shiny App</a:t>
          </a:r>
        </a:p>
      </dsp:txBody>
      <dsp:txXfrm>
        <a:off x="809778" y="3508826"/>
        <a:ext cx="5845351" cy="7011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F733C-E5A4-406A-B1EA-78D7E1C066DB}">
      <dsp:nvSpPr>
        <dsp:cNvPr id="0" name=""/>
        <dsp:cNvSpPr/>
      </dsp:nvSpPr>
      <dsp:spPr>
        <a:xfrm>
          <a:off x="0" y="3291"/>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2A607-F319-4EF3-A9DC-903503119DC2}">
      <dsp:nvSpPr>
        <dsp:cNvPr id="0" name=""/>
        <dsp:cNvSpPr/>
      </dsp:nvSpPr>
      <dsp:spPr>
        <a:xfrm>
          <a:off x="212084" y="161040"/>
          <a:ext cx="385608" cy="385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1832-9DB8-406D-BABF-FE8298E082C0}">
      <dsp:nvSpPr>
        <dsp:cNvPr id="0" name=""/>
        <dsp:cNvSpPr/>
      </dsp:nvSpPr>
      <dsp:spPr>
        <a:xfrm>
          <a:off x="809778" y="3291"/>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1. How R Shiny Works</a:t>
          </a:r>
        </a:p>
      </dsp:txBody>
      <dsp:txXfrm>
        <a:off x="809778" y="3291"/>
        <a:ext cx="5845351" cy="701106"/>
      </dsp:txXfrm>
    </dsp:sp>
    <dsp:sp modelId="{71DB30F7-85E5-43EE-99A7-03B78EF31397}">
      <dsp:nvSpPr>
        <dsp:cNvPr id="0" name=""/>
        <dsp:cNvSpPr/>
      </dsp:nvSpPr>
      <dsp:spPr>
        <a:xfrm>
          <a:off x="0" y="879675"/>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14AB-A1EB-417A-9E02-D02672B4EC4F}">
      <dsp:nvSpPr>
        <dsp:cNvPr id="0" name=""/>
        <dsp:cNvSpPr/>
      </dsp:nvSpPr>
      <dsp:spPr>
        <a:xfrm>
          <a:off x="212084" y="1037424"/>
          <a:ext cx="385608" cy="385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8988C-C13F-40B7-B808-D59347D9302A}">
      <dsp:nvSpPr>
        <dsp:cNvPr id="0" name=""/>
        <dsp:cNvSpPr/>
      </dsp:nvSpPr>
      <dsp:spPr>
        <a:xfrm>
          <a:off x="809778" y="879675"/>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tx1"/>
              </a:solidFill>
            </a:rPr>
            <a:t>2. Building R Shiny App</a:t>
          </a:r>
        </a:p>
      </dsp:txBody>
      <dsp:txXfrm>
        <a:off x="809778" y="879675"/>
        <a:ext cx="5845351" cy="701106"/>
      </dsp:txXfrm>
    </dsp:sp>
    <dsp:sp modelId="{49FEFE74-4847-4F41-8519-799546108705}">
      <dsp:nvSpPr>
        <dsp:cNvPr id="0" name=""/>
        <dsp:cNvSpPr/>
      </dsp:nvSpPr>
      <dsp:spPr>
        <a:xfrm>
          <a:off x="0" y="1756059"/>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1107E-9EEF-43CF-A8A8-A4721B5CD5AA}">
      <dsp:nvSpPr>
        <dsp:cNvPr id="0" name=""/>
        <dsp:cNvSpPr/>
      </dsp:nvSpPr>
      <dsp:spPr>
        <a:xfrm>
          <a:off x="212084" y="1913808"/>
          <a:ext cx="385608" cy="3856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40C43-68FC-40CE-9DAB-77EDCC89460E}">
      <dsp:nvSpPr>
        <dsp:cNvPr id="0" name=""/>
        <dsp:cNvSpPr/>
      </dsp:nvSpPr>
      <dsp:spPr>
        <a:xfrm>
          <a:off x="809778" y="1756059"/>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3. Furnishing R Shiny App</a:t>
          </a:r>
        </a:p>
      </dsp:txBody>
      <dsp:txXfrm>
        <a:off x="809778" y="1756059"/>
        <a:ext cx="5845351" cy="701106"/>
      </dsp:txXfrm>
    </dsp:sp>
    <dsp:sp modelId="{1CAF3EAD-62C4-42D8-A407-1336DE2F65C0}">
      <dsp:nvSpPr>
        <dsp:cNvPr id="0" name=""/>
        <dsp:cNvSpPr/>
      </dsp:nvSpPr>
      <dsp:spPr>
        <a:xfrm>
          <a:off x="0" y="2632442"/>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29818-80C9-4266-B315-C7988AAC9FA9}">
      <dsp:nvSpPr>
        <dsp:cNvPr id="0" name=""/>
        <dsp:cNvSpPr/>
      </dsp:nvSpPr>
      <dsp:spPr>
        <a:xfrm>
          <a:off x="212084" y="2790191"/>
          <a:ext cx="385608" cy="3856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29F5B-A947-4E10-B0E0-E21FE615FF08}">
      <dsp:nvSpPr>
        <dsp:cNvPr id="0" name=""/>
        <dsp:cNvSpPr/>
      </dsp:nvSpPr>
      <dsp:spPr>
        <a:xfrm>
          <a:off x="809778" y="2632442"/>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4. R Shiny App Performance</a:t>
          </a:r>
        </a:p>
      </dsp:txBody>
      <dsp:txXfrm>
        <a:off x="809778" y="2632442"/>
        <a:ext cx="5845351" cy="701106"/>
      </dsp:txXfrm>
    </dsp:sp>
    <dsp:sp modelId="{7BF63F73-A777-425B-A12D-ADA1A24517A1}">
      <dsp:nvSpPr>
        <dsp:cNvPr id="0" name=""/>
        <dsp:cNvSpPr/>
      </dsp:nvSpPr>
      <dsp:spPr>
        <a:xfrm>
          <a:off x="0" y="3508826"/>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0D5A-D689-4E59-B5D6-F01BD0F48814}">
      <dsp:nvSpPr>
        <dsp:cNvPr id="0" name=""/>
        <dsp:cNvSpPr/>
      </dsp:nvSpPr>
      <dsp:spPr>
        <a:xfrm>
          <a:off x="212084" y="3666575"/>
          <a:ext cx="385608" cy="3856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7991C-8A02-4EA2-AAAF-C8FA266B16C7}">
      <dsp:nvSpPr>
        <dsp:cNvPr id="0" name=""/>
        <dsp:cNvSpPr/>
      </dsp:nvSpPr>
      <dsp:spPr>
        <a:xfrm>
          <a:off x="809778" y="3508826"/>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5. Gallery of R Shiny App</a:t>
          </a:r>
        </a:p>
      </dsp:txBody>
      <dsp:txXfrm>
        <a:off x="809778" y="3508826"/>
        <a:ext cx="5845351" cy="7011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F733C-E5A4-406A-B1EA-78D7E1C066DB}">
      <dsp:nvSpPr>
        <dsp:cNvPr id="0" name=""/>
        <dsp:cNvSpPr/>
      </dsp:nvSpPr>
      <dsp:spPr>
        <a:xfrm>
          <a:off x="0" y="3291"/>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2A607-F319-4EF3-A9DC-903503119DC2}">
      <dsp:nvSpPr>
        <dsp:cNvPr id="0" name=""/>
        <dsp:cNvSpPr/>
      </dsp:nvSpPr>
      <dsp:spPr>
        <a:xfrm>
          <a:off x="212084" y="161040"/>
          <a:ext cx="385608" cy="385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1832-9DB8-406D-BABF-FE8298E082C0}">
      <dsp:nvSpPr>
        <dsp:cNvPr id="0" name=""/>
        <dsp:cNvSpPr/>
      </dsp:nvSpPr>
      <dsp:spPr>
        <a:xfrm>
          <a:off x="809778" y="3291"/>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1. How R Shiny Works</a:t>
          </a:r>
        </a:p>
      </dsp:txBody>
      <dsp:txXfrm>
        <a:off x="809778" y="3291"/>
        <a:ext cx="5845351" cy="701106"/>
      </dsp:txXfrm>
    </dsp:sp>
    <dsp:sp modelId="{71DB30F7-85E5-43EE-99A7-03B78EF31397}">
      <dsp:nvSpPr>
        <dsp:cNvPr id="0" name=""/>
        <dsp:cNvSpPr/>
      </dsp:nvSpPr>
      <dsp:spPr>
        <a:xfrm>
          <a:off x="0" y="879675"/>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14AB-A1EB-417A-9E02-D02672B4EC4F}">
      <dsp:nvSpPr>
        <dsp:cNvPr id="0" name=""/>
        <dsp:cNvSpPr/>
      </dsp:nvSpPr>
      <dsp:spPr>
        <a:xfrm>
          <a:off x="212084" y="1037424"/>
          <a:ext cx="385608" cy="385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8988C-C13F-40B7-B808-D59347D9302A}">
      <dsp:nvSpPr>
        <dsp:cNvPr id="0" name=""/>
        <dsp:cNvSpPr/>
      </dsp:nvSpPr>
      <dsp:spPr>
        <a:xfrm>
          <a:off x="809778" y="879675"/>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2. Building R Shiny App</a:t>
          </a:r>
        </a:p>
      </dsp:txBody>
      <dsp:txXfrm>
        <a:off x="809778" y="879675"/>
        <a:ext cx="5845351" cy="701106"/>
      </dsp:txXfrm>
    </dsp:sp>
    <dsp:sp modelId="{49FEFE74-4847-4F41-8519-799546108705}">
      <dsp:nvSpPr>
        <dsp:cNvPr id="0" name=""/>
        <dsp:cNvSpPr/>
      </dsp:nvSpPr>
      <dsp:spPr>
        <a:xfrm>
          <a:off x="0" y="1756059"/>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1107E-9EEF-43CF-A8A8-A4721B5CD5AA}">
      <dsp:nvSpPr>
        <dsp:cNvPr id="0" name=""/>
        <dsp:cNvSpPr/>
      </dsp:nvSpPr>
      <dsp:spPr>
        <a:xfrm>
          <a:off x="212084" y="1913808"/>
          <a:ext cx="385608" cy="3856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40C43-68FC-40CE-9DAB-77EDCC89460E}">
      <dsp:nvSpPr>
        <dsp:cNvPr id="0" name=""/>
        <dsp:cNvSpPr/>
      </dsp:nvSpPr>
      <dsp:spPr>
        <a:xfrm>
          <a:off x="809778" y="1756059"/>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tx1"/>
              </a:solidFill>
            </a:rPr>
            <a:t>3. Furnishing R Shiny App</a:t>
          </a:r>
        </a:p>
      </dsp:txBody>
      <dsp:txXfrm>
        <a:off x="809778" y="1756059"/>
        <a:ext cx="5845351" cy="701106"/>
      </dsp:txXfrm>
    </dsp:sp>
    <dsp:sp modelId="{1CAF3EAD-62C4-42D8-A407-1336DE2F65C0}">
      <dsp:nvSpPr>
        <dsp:cNvPr id="0" name=""/>
        <dsp:cNvSpPr/>
      </dsp:nvSpPr>
      <dsp:spPr>
        <a:xfrm>
          <a:off x="0" y="2632442"/>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29818-80C9-4266-B315-C7988AAC9FA9}">
      <dsp:nvSpPr>
        <dsp:cNvPr id="0" name=""/>
        <dsp:cNvSpPr/>
      </dsp:nvSpPr>
      <dsp:spPr>
        <a:xfrm>
          <a:off x="212084" y="2790191"/>
          <a:ext cx="385608" cy="3856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29F5B-A947-4E10-B0E0-E21FE615FF08}">
      <dsp:nvSpPr>
        <dsp:cNvPr id="0" name=""/>
        <dsp:cNvSpPr/>
      </dsp:nvSpPr>
      <dsp:spPr>
        <a:xfrm>
          <a:off x="809778" y="2632442"/>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4. R Shiny App Performance</a:t>
          </a:r>
        </a:p>
      </dsp:txBody>
      <dsp:txXfrm>
        <a:off x="809778" y="2632442"/>
        <a:ext cx="5845351" cy="701106"/>
      </dsp:txXfrm>
    </dsp:sp>
    <dsp:sp modelId="{7BF63F73-A777-425B-A12D-ADA1A24517A1}">
      <dsp:nvSpPr>
        <dsp:cNvPr id="0" name=""/>
        <dsp:cNvSpPr/>
      </dsp:nvSpPr>
      <dsp:spPr>
        <a:xfrm>
          <a:off x="0" y="3508826"/>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0D5A-D689-4E59-B5D6-F01BD0F48814}">
      <dsp:nvSpPr>
        <dsp:cNvPr id="0" name=""/>
        <dsp:cNvSpPr/>
      </dsp:nvSpPr>
      <dsp:spPr>
        <a:xfrm>
          <a:off x="212084" y="3666575"/>
          <a:ext cx="385608" cy="3856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7991C-8A02-4EA2-AAAF-C8FA266B16C7}">
      <dsp:nvSpPr>
        <dsp:cNvPr id="0" name=""/>
        <dsp:cNvSpPr/>
      </dsp:nvSpPr>
      <dsp:spPr>
        <a:xfrm>
          <a:off x="809778" y="3508826"/>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5. Gallery of R Shiny App</a:t>
          </a:r>
        </a:p>
      </dsp:txBody>
      <dsp:txXfrm>
        <a:off x="809778" y="3508826"/>
        <a:ext cx="5845351" cy="7011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9076A0-63C4-4636-98C2-78A19F09B99F}">
      <dsp:nvSpPr>
        <dsp:cNvPr id="0" name=""/>
        <dsp:cNvSpPr/>
      </dsp:nvSpPr>
      <dsp:spPr>
        <a:xfrm>
          <a:off x="1221978" y="2645"/>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MY" sz="2700" kern="1200"/>
            <a:t>Cascading Style Sheets (CSS) </a:t>
          </a:r>
          <a:endParaRPr lang="en-GB" sz="2700" kern="1200" dirty="0"/>
        </a:p>
      </dsp:txBody>
      <dsp:txXfrm>
        <a:off x="1221978" y="2645"/>
        <a:ext cx="2706687" cy="1624012"/>
      </dsp:txXfrm>
    </dsp:sp>
    <dsp:sp modelId="{AF68C39D-8BBA-40D2-BF0B-5E6E1F49F991}">
      <dsp:nvSpPr>
        <dsp:cNvPr id="0" name=""/>
        <dsp:cNvSpPr/>
      </dsp:nvSpPr>
      <dsp:spPr>
        <a:xfrm>
          <a:off x="4199334" y="2645"/>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MY" sz="2700" kern="1200"/>
            <a:t>Hypertext Markup Language (HTML)</a:t>
          </a:r>
          <a:endParaRPr lang="en-GB" sz="2700" kern="1200" dirty="0"/>
        </a:p>
      </dsp:txBody>
      <dsp:txXfrm>
        <a:off x="4199334" y="2645"/>
        <a:ext cx="2706687" cy="1624012"/>
      </dsp:txXfrm>
    </dsp:sp>
    <dsp:sp modelId="{B68976F5-0FE7-4295-9367-5B73993879ED}">
      <dsp:nvSpPr>
        <dsp:cNvPr id="0" name=""/>
        <dsp:cNvSpPr/>
      </dsp:nvSpPr>
      <dsp:spPr>
        <a:xfrm>
          <a:off x="1221978" y="1897327"/>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MY" sz="2700" kern="1200"/>
            <a:t>JavaScript</a:t>
          </a:r>
          <a:endParaRPr lang="en-GB" sz="2700" kern="1200" dirty="0"/>
        </a:p>
      </dsp:txBody>
      <dsp:txXfrm>
        <a:off x="1221978" y="1897327"/>
        <a:ext cx="2706687" cy="1624012"/>
      </dsp:txXfrm>
    </dsp:sp>
    <dsp:sp modelId="{72CD0C4C-0F2C-4900-A4B3-F9A2ECA08BC1}">
      <dsp:nvSpPr>
        <dsp:cNvPr id="0" name=""/>
        <dsp:cNvSpPr/>
      </dsp:nvSpPr>
      <dsp:spPr>
        <a:xfrm>
          <a:off x="4199334" y="1897327"/>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MY" sz="2700" kern="1200"/>
            <a:t>RMarkdown</a:t>
          </a:r>
          <a:endParaRPr lang="en-GB" sz="2700" kern="1200" dirty="0"/>
        </a:p>
      </dsp:txBody>
      <dsp:txXfrm>
        <a:off x="4199334" y="1897327"/>
        <a:ext cx="2706687" cy="1624012"/>
      </dsp:txXfrm>
    </dsp:sp>
    <dsp:sp modelId="{40DEFCB5-BF26-40E6-9FCC-2024AE034F19}">
      <dsp:nvSpPr>
        <dsp:cNvPr id="0" name=""/>
        <dsp:cNvSpPr/>
      </dsp:nvSpPr>
      <dsp:spPr>
        <a:xfrm>
          <a:off x="1221978" y="3792008"/>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MY" sz="2700" kern="1200"/>
            <a:t>Application Programming Interface (API)</a:t>
          </a:r>
          <a:endParaRPr lang="en-GB" sz="2700" kern="1200" dirty="0"/>
        </a:p>
      </dsp:txBody>
      <dsp:txXfrm>
        <a:off x="1221978" y="3792008"/>
        <a:ext cx="2706687" cy="1624012"/>
      </dsp:txXfrm>
    </dsp:sp>
    <dsp:sp modelId="{BE414D99-1A6A-4F47-84F6-4EE66020719D}">
      <dsp:nvSpPr>
        <dsp:cNvPr id="0" name=""/>
        <dsp:cNvSpPr/>
      </dsp:nvSpPr>
      <dsp:spPr>
        <a:xfrm>
          <a:off x="4199334" y="3792008"/>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MY" sz="2700" kern="1200"/>
            <a:t>……</a:t>
          </a:r>
          <a:endParaRPr lang="en-GB" sz="2700" kern="1200" dirty="0"/>
        </a:p>
      </dsp:txBody>
      <dsp:txXfrm>
        <a:off x="4199334" y="3792008"/>
        <a:ext cx="2706687" cy="16240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F733C-E5A4-406A-B1EA-78D7E1C066DB}">
      <dsp:nvSpPr>
        <dsp:cNvPr id="0" name=""/>
        <dsp:cNvSpPr/>
      </dsp:nvSpPr>
      <dsp:spPr>
        <a:xfrm>
          <a:off x="0" y="3291"/>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2A607-F319-4EF3-A9DC-903503119DC2}">
      <dsp:nvSpPr>
        <dsp:cNvPr id="0" name=""/>
        <dsp:cNvSpPr/>
      </dsp:nvSpPr>
      <dsp:spPr>
        <a:xfrm>
          <a:off x="212084" y="161040"/>
          <a:ext cx="385608" cy="385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1832-9DB8-406D-BABF-FE8298E082C0}">
      <dsp:nvSpPr>
        <dsp:cNvPr id="0" name=""/>
        <dsp:cNvSpPr/>
      </dsp:nvSpPr>
      <dsp:spPr>
        <a:xfrm>
          <a:off x="809778" y="3291"/>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1. How R Shiny Works</a:t>
          </a:r>
        </a:p>
      </dsp:txBody>
      <dsp:txXfrm>
        <a:off x="809778" y="3291"/>
        <a:ext cx="5845351" cy="701106"/>
      </dsp:txXfrm>
    </dsp:sp>
    <dsp:sp modelId="{71DB30F7-85E5-43EE-99A7-03B78EF31397}">
      <dsp:nvSpPr>
        <dsp:cNvPr id="0" name=""/>
        <dsp:cNvSpPr/>
      </dsp:nvSpPr>
      <dsp:spPr>
        <a:xfrm>
          <a:off x="0" y="879675"/>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14AB-A1EB-417A-9E02-D02672B4EC4F}">
      <dsp:nvSpPr>
        <dsp:cNvPr id="0" name=""/>
        <dsp:cNvSpPr/>
      </dsp:nvSpPr>
      <dsp:spPr>
        <a:xfrm>
          <a:off x="212084" y="1037424"/>
          <a:ext cx="385608" cy="385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8988C-C13F-40B7-B808-D59347D9302A}">
      <dsp:nvSpPr>
        <dsp:cNvPr id="0" name=""/>
        <dsp:cNvSpPr/>
      </dsp:nvSpPr>
      <dsp:spPr>
        <a:xfrm>
          <a:off x="809778" y="879675"/>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2. Building R Shiny App</a:t>
          </a:r>
        </a:p>
      </dsp:txBody>
      <dsp:txXfrm>
        <a:off x="809778" y="879675"/>
        <a:ext cx="5845351" cy="701106"/>
      </dsp:txXfrm>
    </dsp:sp>
    <dsp:sp modelId="{49FEFE74-4847-4F41-8519-799546108705}">
      <dsp:nvSpPr>
        <dsp:cNvPr id="0" name=""/>
        <dsp:cNvSpPr/>
      </dsp:nvSpPr>
      <dsp:spPr>
        <a:xfrm>
          <a:off x="0" y="1756059"/>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1107E-9EEF-43CF-A8A8-A4721B5CD5AA}">
      <dsp:nvSpPr>
        <dsp:cNvPr id="0" name=""/>
        <dsp:cNvSpPr/>
      </dsp:nvSpPr>
      <dsp:spPr>
        <a:xfrm>
          <a:off x="212084" y="1913808"/>
          <a:ext cx="385608" cy="3856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40C43-68FC-40CE-9DAB-77EDCC89460E}">
      <dsp:nvSpPr>
        <dsp:cNvPr id="0" name=""/>
        <dsp:cNvSpPr/>
      </dsp:nvSpPr>
      <dsp:spPr>
        <a:xfrm>
          <a:off x="809778" y="1756059"/>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3. Furnishing R Shiny App</a:t>
          </a:r>
        </a:p>
      </dsp:txBody>
      <dsp:txXfrm>
        <a:off x="809778" y="1756059"/>
        <a:ext cx="5845351" cy="701106"/>
      </dsp:txXfrm>
    </dsp:sp>
    <dsp:sp modelId="{1CAF3EAD-62C4-42D8-A407-1336DE2F65C0}">
      <dsp:nvSpPr>
        <dsp:cNvPr id="0" name=""/>
        <dsp:cNvSpPr/>
      </dsp:nvSpPr>
      <dsp:spPr>
        <a:xfrm>
          <a:off x="0" y="2632442"/>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29818-80C9-4266-B315-C7988AAC9FA9}">
      <dsp:nvSpPr>
        <dsp:cNvPr id="0" name=""/>
        <dsp:cNvSpPr/>
      </dsp:nvSpPr>
      <dsp:spPr>
        <a:xfrm>
          <a:off x="212084" y="2790191"/>
          <a:ext cx="385608" cy="3856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29F5B-A947-4E10-B0E0-E21FE615FF08}">
      <dsp:nvSpPr>
        <dsp:cNvPr id="0" name=""/>
        <dsp:cNvSpPr/>
      </dsp:nvSpPr>
      <dsp:spPr>
        <a:xfrm>
          <a:off x="809778" y="2632442"/>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tx1"/>
              </a:solidFill>
            </a:rPr>
            <a:t>4. R Shiny App Performance</a:t>
          </a:r>
        </a:p>
      </dsp:txBody>
      <dsp:txXfrm>
        <a:off x="809778" y="2632442"/>
        <a:ext cx="5845351" cy="701106"/>
      </dsp:txXfrm>
    </dsp:sp>
    <dsp:sp modelId="{7BF63F73-A777-425B-A12D-ADA1A24517A1}">
      <dsp:nvSpPr>
        <dsp:cNvPr id="0" name=""/>
        <dsp:cNvSpPr/>
      </dsp:nvSpPr>
      <dsp:spPr>
        <a:xfrm>
          <a:off x="0" y="3508826"/>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0D5A-D689-4E59-B5D6-F01BD0F48814}">
      <dsp:nvSpPr>
        <dsp:cNvPr id="0" name=""/>
        <dsp:cNvSpPr/>
      </dsp:nvSpPr>
      <dsp:spPr>
        <a:xfrm>
          <a:off x="212084" y="3666575"/>
          <a:ext cx="385608" cy="3856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7991C-8A02-4EA2-AAAF-C8FA266B16C7}">
      <dsp:nvSpPr>
        <dsp:cNvPr id="0" name=""/>
        <dsp:cNvSpPr/>
      </dsp:nvSpPr>
      <dsp:spPr>
        <a:xfrm>
          <a:off x="809778" y="3508826"/>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5. Gallery of R Shiny App</a:t>
          </a:r>
        </a:p>
      </dsp:txBody>
      <dsp:txXfrm>
        <a:off x="809778" y="3508826"/>
        <a:ext cx="5845351" cy="7011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F733C-E5A4-406A-B1EA-78D7E1C066DB}">
      <dsp:nvSpPr>
        <dsp:cNvPr id="0" name=""/>
        <dsp:cNvSpPr/>
      </dsp:nvSpPr>
      <dsp:spPr>
        <a:xfrm>
          <a:off x="0" y="3291"/>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2A607-F319-4EF3-A9DC-903503119DC2}">
      <dsp:nvSpPr>
        <dsp:cNvPr id="0" name=""/>
        <dsp:cNvSpPr/>
      </dsp:nvSpPr>
      <dsp:spPr>
        <a:xfrm>
          <a:off x="212084" y="161040"/>
          <a:ext cx="385608" cy="385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1832-9DB8-406D-BABF-FE8298E082C0}">
      <dsp:nvSpPr>
        <dsp:cNvPr id="0" name=""/>
        <dsp:cNvSpPr/>
      </dsp:nvSpPr>
      <dsp:spPr>
        <a:xfrm>
          <a:off x="809778" y="3291"/>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1. How R Shiny Works</a:t>
          </a:r>
        </a:p>
      </dsp:txBody>
      <dsp:txXfrm>
        <a:off x="809778" y="3291"/>
        <a:ext cx="5845351" cy="701106"/>
      </dsp:txXfrm>
    </dsp:sp>
    <dsp:sp modelId="{71DB30F7-85E5-43EE-99A7-03B78EF31397}">
      <dsp:nvSpPr>
        <dsp:cNvPr id="0" name=""/>
        <dsp:cNvSpPr/>
      </dsp:nvSpPr>
      <dsp:spPr>
        <a:xfrm>
          <a:off x="0" y="879675"/>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14AB-A1EB-417A-9E02-D02672B4EC4F}">
      <dsp:nvSpPr>
        <dsp:cNvPr id="0" name=""/>
        <dsp:cNvSpPr/>
      </dsp:nvSpPr>
      <dsp:spPr>
        <a:xfrm>
          <a:off x="212084" y="1037424"/>
          <a:ext cx="385608" cy="385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8988C-C13F-40B7-B808-D59347D9302A}">
      <dsp:nvSpPr>
        <dsp:cNvPr id="0" name=""/>
        <dsp:cNvSpPr/>
      </dsp:nvSpPr>
      <dsp:spPr>
        <a:xfrm>
          <a:off x="809778" y="879675"/>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2. Building R Shiny App</a:t>
          </a:r>
        </a:p>
      </dsp:txBody>
      <dsp:txXfrm>
        <a:off x="809778" y="879675"/>
        <a:ext cx="5845351" cy="701106"/>
      </dsp:txXfrm>
    </dsp:sp>
    <dsp:sp modelId="{49FEFE74-4847-4F41-8519-799546108705}">
      <dsp:nvSpPr>
        <dsp:cNvPr id="0" name=""/>
        <dsp:cNvSpPr/>
      </dsp:nvSpPr>
      <dsp:spPr>
        <a:xfrm>
          <a:off x="0" y="1756059"/>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1107E-9EEF-43CF-A8A8-A4721B5CD5AA}">
      <dsp:nvSpPr>
        <dsp:cNvPr id="0" name=""/>
        <dsp:cNvSpPr/>
      </dsp:nvSpPr>
      <dsp:spPr>
        <a:xfrm>
          <a:off x="212084" y="1913808"/>
          <a:ext cx="385608" cy="3856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40C43-68FC-40CE-9DAB-77EDCC89460E}">
      <dsp:nvSpPr>
        <dsp:cNvPr id="0" name=""/>
        <dsp:cNvSpPr/>
      </dsp:nvSpPr>
      <dsp:spPr>
        <a:xfrm>
          <a:off x="809778" y="1756059"/>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3. Furnishing R Shiny App</a:t>
          </a:r>
        </a:p>
      </dsp:txBody>
      <dsp:txXfrm>
        <a:off x="809778" y="1756059"/>
        <a:ext cx="5845351" cy="701106"/>
      </dsp:txXfrm>
    </dsp:sp>
    <dsp:sp modelId="{1CAF3EAD-62C4-42D8-A407-1336DE2F65C0}">
      <dsp:nvSpPr>
        <dsp:cNvPr id="0" name=""/>
        <dsp:cNvSpPr/>
      </dsp:nvSpPr>
      <dsp:spPr>
        <a:xfrm>
          <a:off x="0" y="2632442"/>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29818-80C9-4266-B315-C7988AAC9FA9}">
      <dsp:nvSpPr>
        <dsp:cNvPr id="0" name=""/>
        <dsp:cNvSpPr/>
      </dsp:nvSpPr>
      <dsp:spPr>
        <a:xfrm>
          <a:off x="212084" y="2790191"/>
          <a:ext cx="385608" cy="3856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29F5B-A947-4E10-B0E0-E21FE615FF08}">
      <dsp:nvSpPr>
        <dsp:cNvPr id="0" name=""/>
        <dsp:cNvSpPr/>
      </dsp:nvSpPr>
      <dsp:spPr>
        <a:xfrm>
          <a:off x="809778" y="2632442"/>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bg2">
                  <a:lumMod val="60000"/>
                  <a:lumOff val="40000"/>
                </a:schemeClr>
              </a:solidFill>
            </a:rPr>
            <a:t>4. R Shiny App Performance</a:t>
          </a:r>
        </a:p>
      </dsp:txBody>
      <dsp:txXfrm>
        <a:off x="809778" y="2632442"/>
        <a:ext cx="5845351" cy="701106"/>
      </dsp:txXfrm>
    </dsp:sp>
    <dsp:sp modelId="{7BF63F73-A777-425B-A12D-ADA1A24517A1}">
      <dsp:nvSpPr>
        <dsp:cNvPr id="0" name=""/>
        <dsp:cNvSpPr/>
      </dsp:nvSpPr>
      <dsp:spPr>
        <a:xfrm>
          <a:off x="0" y="3508826"/>
          <a:ext cx="6655130" cy="70110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0D5A-D689-4E59-B5D6-F01BD0F48814}">
      <dsp:nvSpPr>
        <dsp:cNvPr id="0" name=""/>
        <dsp:cNvSpPr/>
      </dsp:nvSpPr>
      <dsp:spPr>
        <a:xfrm>
          <a:off x="212084" y="3666575"/>
          <a:ext cx="385608" cy="3856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7991C-8A02-4EA2-AAAF-C8FA266B16C7}">
      <dsp:nvSpPr>
        <dsp:cNvPr id="0" name=""/>
        <dsp:cNvSpPr/>
      </dsp:nvSpPr>
      <dsp:spPr>
        <a:xfrm>
          <a:off x="809778" y="3508826"/>
          <a:ext cx="5845351" cy="701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00" tIns="74200" rIns="74200" bIns="74200"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tx1"/>
              </a:solidFill>
            </a:rPr>
            <a:t>5. Gallery of R Shiny App</a:t>
          </a:r>
        </a:p>
      </dsp:txBody>
      <dsp:txXfrm>
        <a:off x="809778" y="3508826"/>
        <a:ext cx="5845351" cy="7011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BE6BFE-3CFF-4C6C-9E53-184BBC69E5E5}" type="datetimeFigureOut">
              <a:rPr lang="en-US" smtClean="0"/>
              <a:t>6/7/2022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88375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05C1D3-7D3C-7345-81B7-83ECE6346BB3}" type="datetimeFigureOut">
              <a:rPr lang="en-US" smtClean="0"/>
              <a:t>6/7/2022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338505-BB72-D04B-9DD4-A82E2BFC5914}" type="slidenum">
              <a:rPr lang="en-US" smtClean="0"/>
              <a:t>‹#›</a:t>
            </a:fld>
            <a:endParaRPr lang="en-US"/>
          </a:p>
        </p:txBody>
      </p:sp>
    </p:spTree>
    <p:extLst>
      <p:ext uri="{BB962C8B-B14F-4D97-AF65-F5344CB8AC3E}">
        <p14:creationId xmlns:p14="http://schemas.microsoft.com/office/powerpoint/2010/main" val="17171000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338505-BB72-D04B-9DD4-A82E2BFC5914}" type="slidenum">
              <a:rPr lang="en-US" smtClean="0"/>
              <a:t>1</a:t>
            </a:fld>
            <a:endParaRPr lang="en-US"/>
          </a:p>
        </p:txBody>
      </p:sp>
    </p:spTree>
    <p:extLst>
      <p:ext uri="{BB962C8B-B14F-4D97-AF65-F5344CB8AC3E}">
        <p14:creationId xmlns:p14="http://schemas.microsoft.com/office/powerpoint/2010/main" val="2123806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6</a:t>
            </a:fld>
            <a:endParaRPr lang="en-US" dirty="0"/>
          </a:p>
        </p:txBody>
      </p:sp>
    </p:spTree>
    <p:extLst>
      <p:ext uri="{BB962C8B-B14F-4D97-AF65-F5344CB8AC3E}">
        <p14:creationId xmlns:p14="http://schemas.microsoft.com/office/powerpoint/2010/main" val="890178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8</a:t>
            </a:fld>
            <a:endParaRPr lang="en-US"/>
          </a:p>
        </p:txBody>
      </p:sp>
    </p:spTree>
    <p:extLst>
      <p:ext uri="{BB962C8B-B14F-4D97-AF65-F5344CB8AC3E}">
        <p14:creationId xmlns:p14="http://schemas.microsoft.com/office/powerpoint/2010/main" val="308315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9</a:t>
            </a:fld>
            <a:endParaRPr lang="en-US" dirty="0"/>
          </a:p>
        </p:txBody>
      </p:sp>
    </p:spTree>
    <p:extLst>
      <p:ext uri="{BB962C8B-B14F-4D97-AF65-F5344CB8AC3E}">
        <p14:creationId xmlns:p14="http://schemas.microsoft.com/office/powerpoint/2010/main" val="1949581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10</a:t>
            </a:fld>
            <a:endParaRPr lang="en-US" dirty="0"/>
          </a:p>
        </p:txBody>
      </p:sp>
    </p:spTree>
    <p:extLst>
      <p:ext uri="{BB962C8B-B14F-4D97-AF65-F5344CB8AC3E}">
        <p14:creationId xmlns:p14="http://schemas.microsoft.com/office/powerpoint/2010/main" val="55847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11</a:t>
            </a:fld>
            <a:endParaRPr lang="en-US" dirty="0"/>
          </a:p>
        </p:txBody>
      </p:sp>
    </p:spTree>
    <p:extLst>
      <p:ext uri="{BB962C8B-B14F-4D97-AF65-F5344CB8AC3E}">
        <p14:creationId xmlns:p14="http://schemas.microsoft.com/office/powerpoint/2010/main" val="3180737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Package used:</a:t>
            </a:r>
          </a:p>
          <a:p>
            <a:r>
              <a:rPr lang="en-US" dirty="0"/>
              <a:t>Shiny</a:t>
            </a:r>
          </a:p>
          <a:p>
            <a:r>
              <a:rPr lang="en-US" dirty="0" err="1"/>
              <a:t>Plotrix</a:t>
            </a:r>
            <a:endParaRPr lang="en-US" dirty="0"/>
          </a:p>
          <a:p>
            <a:r>
              <a:rPr lang="en-US" dirty="0"/>
              <a:t>Grid</a:t>
            </a:r>
          </a:p>
          <a:p>
            <a:r>
              <a:rPr lang="en-US" dirty="0" err="1"/>
              <a:t>RColorBrewer</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12</a:t>
            </a:fld>
            <a:endParaRPr lang="en-US" dirty="0"/>
          </a:p>
        </p:txBody>
      </p:sp>
    </p:spTree>
    <p:extLst>
      <p:ext uri="{BB962C8B-B14F-4D97-AF65-F5344CB8AC3E}">
        <p14:creationId xmlns:p14="http://schemas.microsoft.com/office/powerpoint/2010/main" val="2713550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13</a:t>
            </a:fld>
            <a:endParaRPr lang="en-US" dirty="0"/>
          </a:p>
        </p:txBody>
      </p:sp>
    </p:spTree>
    <p:extLst>
      <p:ext uri="{BB962C8B-B14F-4D97-AF65-F5344CB8AC3E}">
        <p14:creationId xmlns:p14="http://schemas.microsoft.com/office/powerpoint/2010/main" val="3981784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14</a:t>
            </a:fld>
            <a:endParaRPr lang="en-US" dirty="0"/>
          </a:p>
        </p:txBody>
      </p:sp>
    </p:spTree>
    <p:extLst>
      <p:ext uri="{BB962C8B-B14F-4D97-AF65-F5344CB8AC3E}">
        <p14:creationId xmlns:p14="http://schemas.microsoft.com/office/powerpoint/2010/main" val="743585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Furnishing R shiny app</a:t>
            </a:r>
          </a:p>
        </p:txBody>
      </p:sp>
      <p:sp>
        <p:nvSpPr>
          <p:cNvPr id="4" name="Slide Number Placeholder 3"/>
          <p:cNvSpPr>
            <a:spLocks noGrp="1"/>
          </p:cNvSpPr>
          <p:nvPr>
            <p:ph type="sldNum" sz="quarter" idx="5"/>
          </p:nvPr>
        </p:nvSpPr>
        <p:spPr/>
        <p:txBody>
          <a:bodyPr/>
          <a:lstStyle/>
          <a:p>
            <a:fld id="{C1338505-BB72-D04B-9DD4-A82E2BFC5914}" type="slidenum">
              <a:rPr lang="en-US" smtClean="0"/>
              <a:t>16</a:t>
            </a:fld>
            <a:endParaRPr lang="en-US"/>
          </a:p>
        </p:txBody>
      </p:sp>
    </p:spTree>
    <p:extLst>
      <p:ext uri="{BB962C8B-B14F-4D97-AF65-F5344CB8AC3E}">
        <p14:creationId xmlns:p14="http://schemas.microsoft.com/office/powerpoint/2010/main" val="2439333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to build</a:t>
            </a:r>
          </a:p>
        </p:txBody>
      </p:sp>
      <p:sp>
        <p:nvSpPr>
          <p:cNvPr id="4" name="Slide Number Placeholder 3"/>
          <p:cNvSpPr>
            <a:spLocks noGrp="1"/>
          </p:cNvSpPr>
          <p:nvPr>
            <p:ph type="sldNum" sz="quarter" idx="5"/>
          </p:nvPr>
        </p:nvSpPr>
        <p:spPr/>
        <p:txBody>
          <a:bodyPr/>
          <a:lstStyle/>
          <a:p>
            <a:fld id="{C1338505-BB72-D04B-9DD4-A82E2BFC5914}" type="slidenum">
              <a:rPr lang="en-US" smtClean="0"/>
              <a:t>17</a:t>
            </a:fld>
            <a:endParaRPr lang="en-US" dirty="0"/>
          </a:p>
        </p:txBody>
      </p:sp>
    </p:spTree>
    <p:extLst>
      <p:ext uri="{BB962C8B-B14F-4D97-AF65-F5344CB8AC3E}">
        <p14:creationId xmlns:p14="http://schemas.microsoft.com/office/powerpoint/2010/main" val="1730182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Profvis</a:t>
            </a:r>
            <a:r>
              <a:rPr lang="en-US" dirty="0"/>
              <a:t> package is a tool for helping you to understand how R spends its time. It provides an interactive graphical interface for visualizing data from </a:t>
            </a:r>
            <a:r>
              <a:rPr lang="en-US" dirty="0" err="1"/>
              <a:t>Rprof</a:t>
            </a:r>
            <a:r>
              <a:rPr lang="en-US" dirty="0"/>
              <a:t> (R’s built-in tool for collecting profiling data).</a:t>
            </a:r>
          </a:p>
        </p:txBody>
      </p:sp>
      <p:sp>
        <p:nvSpPr>
          <p:cNvPr id="4" name="Slide Number Placeholder 3"/>
          <p:cNvSpPr>
            <a:spLocks noGrp="1"/>
          </p:cNvSpPr>
          <p:nvPr>
            <p:ph type="sldNum" sz="quarter" idx="5"/>
          </p:nvPr>
        </p:nvSpPr>
        <p:spPr/>
        <p:txBody>
          <a:bodyPr/>
          <a:lstStyle/>
          <a:p>
            <a:fld id="{C1338505-BB72-D04B-9DD4-A82E2BFC5914}" type="slidenum">
              <a:rPr lang="en-US" smtClean="0"/>
              <a:t>19</a:t>
            </a:fld>
            <a:endParaRPr lang="en-US" dirty="0"/>
          </a:p>
        </p:txBody>
      </p:sp>
    </p:spTree>
    <p:extLst>
      <p:ext uri="{BB962C8B-B14F-4D97-AF65-F5344CB8AC3E}">
        <p14:creationId xmlns:p14="http://schemas.microsoft.com/office/powerpoint/2010/main" val="332278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21</a:t>
            </a:fld>
            <a:endParaRPr lang="en-US"/>
          </a:p>
        </p:txBody>
      </p:sp>
    </p:spTree>
    <p:extLst>
      <p:ext uri="{BB962C8B-B14F-4D97-AF65-F5344CB8AC3E}">
        <p14:creationId xmlns:p14="http://schemas.microsoft.com/office/powerpoint/2010/main" val="3853128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22</a:t>
            </a:fld>
            <a:endParaRPr lang="en-US"/>
          </a:p>
        </p:txBody>
      </p:sp>
    </p:spTree>
    <p:extLst>
      <p:ext uri="{BB962C8B-B14F-4D97-AF65-F5344CB8AC3E}">
        <p14:creationId xmlns:p14="http://schemas.microsoft.com/office/powerpoint/2010/main" val="587290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23</a:t>
            </a:fld>
            <a:endParaRPr lang="en-US"/>
          </a:p>
        </p:txBody>
      </p:sp>
    </p:spTree>
    <p:extLst>
      <p:ext uri="{BB962C8B-B14F-4D97-AF65-F5344CB8AC3E}">
        <p14:creationId xmlns:p14="http://schemas.microsoft.com/office/powerpoint/2010/main" val="93207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38505-BB72-D04B-9DD4-A82E2BFC5914}" type="slidenum">
              <a:rPr lang="en-US" smtClean="0"/>
              <a:t>24</a:t>
            </a:fld>
            <a:endParaRPr lang="en-US"/>
          </a:p>
        </p:txBody>
      </p:sp>
    </p:spTree>
    <p:extLst>
      <p:ext uri="{BB962C8B-B14F-4D97-AF65-F5344CB8AC3E}">
        <p14:creationId xmlns:p14="http://schemas.microsoft.com/office/powerpoint/2010/main" val="3788759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nchorCtr="0"/>
          <a:lstStyle/>
          <a:p>
            <a:r>
              <a:rPr lang="en-US" dirty="0"/>
              <a:t>CLICK TO EDIT MASTER TITLE STYLE</a:t>
            </a:r>
          </a:p>
        </p:txBody>
      </p:sp>
      <p:sp>
        <p:nvSpPr>
          <p:cNvPr id="7" name="Content Placeholder 6"/>
          <p:cNvSpPr>
            <a:spLocks noGrp="1"/>
          </p:cNvSpPr>
          <p:nvPr>
            <p:ph sz="quarter" idx="12"/>
          </p:nvPr>
        </p:nvSpPr>
        <p:spPr>
          <a:xfrm>
            <a:off x="838200" y="1610469"/>
            <a:ext cx="6477000" cy="42132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14">
            <a:extLst>
              <a:ext uri="{FF2B5EF4-FFF2-40B4-BE49-F238E27FC236}">
                <a16:creationId xmlns:a16="http://schemas.microsoft.com/office/drawing/2014/main" id="{46023E4C-3072-BF46-91CC-3C8AD5C9DD35}"/>
              </a:ext>
            </a:extLst>
          </p:cNvPr>
          <p:cNvSpPr>
            <a:spLocks noGrp="1"/>
          </p:cNvSpPr>
          <p:nvPr>
            <p:ph type="pic" sz="quarter" idx="14"/>
          </p:nvPr>
        </p:nvSpPr>
        <p:spPr>
          <a:xfrm>
            <a:off x="7315200" y="1610468"/>
            <a:ext cx="4038600" cy="4213224"/>
          </a:xfrm>
        </p:spPr>
        <p:txBody>
          <a:bodyPr/>
          <a:lstStyle/>
          <a:p>
            <a:endParaRPr lang="en-US" dirty="0"/>
          </a:p>
        </p:txBody>
      </p:sp>
      <p:sp>
        <p:nvSpPr>
          <p:cNvPr id="8" name="Google Shape;13;p7">
            <a:extLst>
              <a:ext uri="{FF2B5EF4-FFF2-40B4-BE49-F238E27FC236}">
                <a16:creationId xmlns:a16="http://schemas.microsoft.com/office/drawing/2014/main" id="{8BC4D830-F3C8-5544-B18C-FAD31DC19713}"/>
              </a:ext>
            </a:extLst>
          </p:cNvPr>
          <p:cNvSpPr txBox="1">
            <a:spLocks noGrp="1"/>
          </p:cNvSpPr>
          <p:nvPr>
            <p:ph type="sldNum" idx="4"/>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25"/>
              <a:buFont typeface="Arial"/>
              <a:buNone/>
              <a:defRPr sz="13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sz="1300" dirty="0"/>
          </a:p>
        </p:txBody>
      </p:sp>
    </p:spTree>
    <p:extLst>
      <p:ext uri="{BB962C8B-B14F-4D97-AF65-F5344CB8AC3E}">
        <p14:creationId xmlns:p14="http://schemas.microsoft.com/office/powerpoint/2010/main" val="3397017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nchorCtr="0"/>
          <a:lstStyle/>
          <a:p>
            <a:r>
              <a:rPr lang="en-US" dirty="0"/>
              <a:t>CLICK TO EDIT MASTER TITLE STYLE</a:t>
            </a:r>
          </a:p>
        </p:txBody>
      </p:sp>
      <p:sp>
        <p:nvSpPr>
          <p:cNvPr id="7" name="Content Placeholder 6"/>
          <p:cNvSpPr>
            <a:spLocks noGrp="1"/>
          </p:cNvSpPr>
          <p:nvPr>
            <p:ph sz="quarter" idx="12"/>
          </p:nvPr>
        </p:nvSpPr>
        <p:spPr>
          <a:xfrm>
            <a:off x="838200" y="1610469"/>
            <a:ext cx="10515600" cy="42132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13;p7">
            <a:extLst>
              <a:ext uri="{FF2B5EF4-FFF2-40B4-BE49-F238E27FC236}">
                <a16:creationId xmlns:a16="http://schemas.microsoft.com/office/drawing/2014/main" id="{8625D403-7659-C14E-9CF7-CB77C314248A}"/>
              </a:ext>
            </a:extLst>
          </p:cNvPr>
          <p:cNvSpPr txBox="1">
            <a:spLocks noGrp="1"/>
          </p:cNvSpPr>
          <p:nvPr>
            <p:ph type="sldNum" idx="4"/>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25"/>
              <a:buFont typeface="Arial"/>
              <a:buNone/>
              <a:defRPr sz="13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sz="1300" dirty="0"/>
          </a:p>
        </p:txBody>
      </p:sp>
    </p:spTree>
    <p:extLst>
      <p:ext uri="{BB962C8B-B14F-4D97-AF65-F5344CB8AC3E}">
        <p14:creationId xmlns:p14="http://schemas.microsoft.com/office/powerpoint/2010/main" val="3248571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5_Section Head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E2746D1-8C90-6348-957C-27EFDC3A642F}"/>
              </a:ext>
            </a:extLst>
          </p:cNvPr>
          <p:cNvPicPr>
            <a:picLocks noChangeAspect="1"/>
          </p:cNvPicPr>
          <p:nvPr userDrawn="1"/>
        </p:nvPicPr>
        <p:blipFill>
          <a:blip r:embed="rId2">
            <a:extLst>
              <a:ext uri="{28A0092B-C50C-407E-A947-70E740481C1C}">
                <a14:useLocalDpi xmlns:a14="http://schemas.microsoft.com/office/drawing/2010/main" val="0"/>
              </a:ext>
            </a:extLst>
          </a:blip>
          <a:srcRect l="311" r="311"/>
          <a:stretch/>
        </p:blipFill>
        <p:spPr>
          <a:xfrm>
            <a:off x="0" y="0"/>
            <a:ext cx="12191999" cy="6858000"/>
          </a:xfrm>
          <a:prstGeom prst="rect">
            <a:avLst/>
          </a:prstGeom>
        </p:spPr>
      </p:pic>
      <p:sp>
        <p:nvSpPr>
          <p:cNvPr id="2" name="Title 1"/>
          <p:cNvSpPr>
            <a:spLocks noGrp="1"/>
          </p:cNvSpPr>
          <p:nvPr>
            <p:ph type="title" hasCustomPrompt="1"/>
          </p:nvPr>
        </p:nvSpPr>
        <p:spPr>
          <a:xfrm>
            <a:off x="706869" y="1770532"/>
            <a:ext cx="5725696" cy="3374819"/>
          </a:xfrm>
          <a:prstGeom prst="rect">
            <a:avLst/>
          </a:prstGeom>
        </p:spPr>
        <p:txBody>
          <a:bodyPr anchor="b">
            <a:noAutofit/>
          </a:bodyPr>
          <a:lstStyle>
            <a:lvl1pPr>
              <a:defRPr sz="5000">
                <a:solidFill>
                  <a:schemeClr val="bg1"/>
                </a:solidFill>
                <a:latin typeface="+mj-lt"/>
              </a:defRPr>
            </a:lvl1pPr>
          </a:lstStyle>
          <a:p>
            <a:r>
              <a:rPr lang="en-US" dirty="0"/>
              <a:t>THE PRESENTATION TITLE GOES HERE…</a:t>
            </a:r>
            <a:br>
              <a:rPr lang="en-US" dirty="0"/>
            </a:br>
            <a:r>
              <a:rPr lang="en-US" dirty="0"/>
              <a:t>TITLE 2</a:t>
            </a:r>
            <a:br>
              <a:rPr lang="en-US" dirty="0"/>
            </a:br>
            <a:r>
              <a:rPr lang="en-US" dirty="0"/>
              <a:t>TITLE 3</a:t>
            </a:r>
          </a:p>
        </p:txBody>
      </p:sp>
      <p:sp>
        <p:nvSpPr>
          <p:cNvPr id="12" name="Google Shape;13;p7">
            <a:extLst>
              <a:ext uri="{FF2B5EF4-FFF2-40B4-BE49-F238E27FC236}">
                <a16:creationId xmlns:a16="http://schemas.microsoft.com/office/drawing/2014/main" id="{F98A19BC-2F47-FA4F-98EF-487808AD81A5}"/>
              </a:ext>
            </a:extLst>
          </p:cNvPr>
          <p:cNvSpPr txBox="1">
            <a:spLocks noGrp="1"/>
          </p:cNvSpPr>
          <p:nvPr>
            <p:ph type="sldNum" idx="4"/>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25"/>
              <a:buFont typeface="Arial"/>
              <a:buNone/>
              <a:defRPr sz="13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sz="1300" dirty="0"/>
          </a:p>
        </p:txBody>
      </p:sp>
      <p:pic>
        <p:nvPicPr>
          <p:cNvPr id="9" name="Picture 8">
            <a:extLst>
              <a:ext uri="{FF2B5EF4-FFF2-40B4-BE49-F238E27FC236}">
                <a16:creationId xmlns:a16="http://schemas.microsoft.com/office/drawing/2014/main" id="{667F5A30-E588-9F45-BDC7-A07FE041ED4F}"/>
              </a:ext>
            </a:extLst>
          </p:cNvPr>
          <p:cNvPicPr>
            <a:picLocks noChangeAspect="1"/>
          </p:cNvPicPr>
          <p:nvPr userDrawn="1"/>
        </p:nvPicPr>
        <p:blipFill>
          <a:blip r:embed="rId3"/>
          <a:stretch>
            <a:fillRect/>
          </a:stretch>
        </p:blipFill>
        <p:spPr>
          <a:xfrm>
            <a:off x="227761" y="500531"/>
            <a:ext cx="2661082" cy="769470"/>
          </a:xfrm>
          <a:prstGeom prst="rect">
            <a:avLst/>
          </a:prstGeom>
        </p:spPr>
      </p:pic>
      <p:pic>
        <p:nvPicPr>
          <p:cNvPr id="10" name="Picture 9">
            <a:extLst>
              <a:ext uri="{FF2B5EF4-FFF2-40B4-BE49-F238E27FC236}">
                <a16:creationId xmlns:a16="http://schemas.microsoft.com/office/drawing/2014/main" id="{7A21889E-1590-9449-A225-183AAD3FB087}"/>
              </a:ext>
            </a:extLst>
          </p:cNvPr>
          <p:cNvPicPr>
            <a:picLocks noChangeAspect="1"/>
          </p:cNvPicPr>
          <p:nvPr userDrawn="1"/>
        </p:nvPicPr>
        <p:blipFill>
          <a:blip r:embed="rId4"/>
          <a:stretch>
            <a:fillRect/>
          </a:stretch>
        </p:blipFill>
        <p:spPr>
          <a:xfrm>
            <a:off x="8768554" y="513587"/>
            <a:ext cx="2849706" cy="992484"/>
          </a:xfrm>
          <a:prstGeom prst="rect">
            <a:avLst/>
          </a:prstGeom>
        </p:spPr>
      </p:pic>
      <p:sp>
        <p:nvSpPr>
          <p:cNvPr id="14" name="Text Placeholder 13">
            <a:extLst>
              <a:ext uri="{FF2B5EF4-FFF2-40B4-BE49-F238E27FC236}">
                <a16:creationId xmlns:a16="http://schemas.microsoft.com/office/drawing/2014/main" id="{A9621D74-A17A-A945-8EF3-AFC4B8E6982F}"/>
              </a:ext>
            </a:extLst>
          </p:cNvPr>
          <p:cNvSpPr>
            <a:spLocks noGrp="1"/>
          </p:cNvSpPr>
          <p:nvPr>
            <p:ph type="body" sz="quarter" idx="10" hasCustomPrompt="1"/>
          </p:nvPr>
        </p:nvSpPr>
        <p:spPr>
          <a:xfrm>
            <a:off x="706438" y="5338763"/>
            <a:ext cx="5632450" cy="550862"/>
          </a:xfrm>
        </p:spPr>
        <p:txBody>
          <a:bodyPr wrap="none" lIns="0" tIns="0" rIns="0" bIns="0"/>
          <a:lstStyle>
            <a:lvl1pPr marL="0" indent="0">
              <a:buFontTx/>
              <a:buNone/>
              <a:defRPr>
                <a:solidFill>
                  <a:schemeClr val="bg1"/>
                </a:solidFill>
              </a:defRPr>
            </a:lvl1pPr>
            <a:lvl2pPr marL="457200" indent="0">
              <a:buFontTx/>
              <a:buNone/>
              <a:defRPr/>
            </a:lvl2pPr>
          </a:lstStyle>
          <a:p>
            <a:pPr lvl="0"/>
            <a:r>
              <a:rPr lang="en-US" dirty="0"/>
              <a:t>Month, day, year</a:t>
            </a:r>
          </a:p>
        </p:txBody>
      </p:sp>
      <p:sp>
        <p:nvSpPr>
          <p:cNvPr id="21" name="Text Placeholder 20">
            <a:extLst>
              <a:ext uri="{FF2B5EF4-FFF2-40B4-BE49-F238E27FC236}">
                <a16:creationId xmlns:a16="http://schemas.microsoft.com/office/drawing/2014/main" id="{B1F249AE-5776-3444-83DB-BE965C707FF0}"/>
              </a:ext>
            </a:extLst>
          </p:cNvPr>
          <p:cNvSpPr>
            <a:spLocks noGrp="1"/>
          </p:cNvSpPr>
          <p:nvPr>
            <p:ph type="body" sz="quarter" idx="11" hasCustomPrompt="1"/>
          </p:nvPr>
        </p:nvSpPr>
        <p:spPr>
          <a:xfrm>
            <a:off x="7477125" y="3484365"/>
            <a:ext cx="1976158" cy="349625"/>
          </a:xfrm>
        </p:spPr>
        <p:txBody>
          <a:bodyPr/>
          <a:lstStyle>
            <a:lvl1pPr marL="0" indent="0">
              <a:buNone/>
              <a:defRPr sz="2400" b="1">
                <a:solidFill>
                  <a:schemeClr val="bg1"/>
                </a:solidFill>
              </a:defRPr>
            </a:lvl1pPr>
            <a:lvl2pPr marL="457200" indent="0">
              <a:buNone/>
              <a:defRPr/>
            </a:lvl2pPr>
            <a:lvl3pPr marL="914400" indent="0">
              <a:buNone/>
              <a:defRPr>
                <a:solidFill>
                  <a:schemeClr val="bg1"/>
                </a:solidFill>
              </a:defRPr>
            </a:lvl3pPr>
          </a:lstStyle>
          <a:p>
            <a:pPr lvl="0"/>
            <a:r>
              <a:rPr lang="en-US" dirty="0"/>
              <a:t>MODERATOR:</a:t>
            </a:r>
          </a:p>
        </p:txBody>
      </p:sp>
      <p:sp>
        <p:nvSpPr>
          <p:cNvPr id="24" name="Text Placeholder 23">
            <a:extLst>
              <a:ext uri="{FF2B5EF4-FFF2-40B4-BE49-F238E27FC236}">
                <a16:creationId xmlns:a16="http://schemas.microsoft.com/office/drawing/2014/main" id="{3AFF52D3-A5CE-AC4B-95BA-28DF999F6D89}"/>
              </a:ext>
            </a:extLst>
          </p:cNvPr>
          <p:cNvSpPr>
            <a:spLocks noGrp="1"/>
          </p:cNvSpPr>
          <p:nvPr>
            <p:ph type="body" sz="quarter" idx="12" hasCustomPrompt="1"/>
          </p:nvPr>
        </p:nvSpPr>
        <p:spPr>
          <a:xfrm>
            <a:off x="7477125" y="3860233"/>
            <a:ext cx="4275137" cy="349626"/>
          </a:xfrm>
        </p:spPr>
        <p:txBody>
          <a:bodyPr/>
          <a:lstStyle>
            <a:lvl1pPr marL="0" indent="0">
              <a:spcBef>
                <a:spcPts val="0"/>
              </a:spcBef>
              <a:buSzPts val="1300"/>
              <a:buFontTx/>
              <a:buNone/>
              <a:defRPr sz="2000">
                <a:solidFill>
                  <a:schemeClr val="bg1"/>
                </a:solidFill>
              </a:defRPr>
            </a:lvl1pPr>
            <a:lvl4pPr marL="1371600" indent="0">
              <a:buNone/>
              <a:defRPr/>
            </a:lvl4pPr>
          </a:lstStyle>
          <a:p>
            <a:pPr marL="0" indent="0">
              <a:spcBef>
                <a:spcPts val="0"/>
              </a:spcBef>
              <a:buSzPts val="1300"/>
              <a:buNone/>
            </a:pPr>
            <a:r>
              <a:rPr lang="en-US" sz="2000" dirty="0">
                <a:solidFill>
                  <a:schemeClr val="bg1"/>
                </a:solidFill>
              </a:rPr>
              <a:t>First and Last Name; credentials</a:t>
            </a:r>
          </a:p>
        </p:txBody>
      </p:sp>
      <p:sp>
        <p:nvSpPr>
          <p:cNvPr id="25" name="Text Placeholder 20">
            <a:extLst>
              <a:ext uri="{FF2B5EF4-FFF2-40B4-BE49-F238E27FC236}">
                <a16:creationId xmlns:a16="http://schemas.microsoft.com/office/drawing/2014/main" id="{CECE85DE-4399-514D-BD9A-F77DE215F01A}"/>
              </a:ext>
            </a:extLst>
          </p:cNvPr>
          <p:cNvSpPr>
            <a:spLocks noGrp="1"/>
          </p:cNvSpPr>
          <p:nvPr>
            <p:ph type="body" sz="quarter" idx="13" hasCustomPrompt="1"/>
          </p:nvPr>
        </p:nvSpPr>
        <p:spPr>
          <a:xfrm>
            <a:off x="7477125" y="4479448"/>
            <a:ext cx="1976158" cy="349625"/>
          </a:xfrm>
        </p:spPr>
        <p:txBody>
          <a:bodyPr/>
          <a:lstStyle>
            <a:lvl1pPr marL="0" indent="0">
              <a:buNone/>
              <a:defRPr sz="2400" b="1">
                <a:solidFill>
                  <a:schemeClr val="bg1"/>
                </a:solidFill>
              </a:defRPr>
            </a:lvl1pPr>
            <a:lvl2pPr marL="457200" indent="0">
              <a:buNone/>
              <a:defRPr/>
            </a:lvl2pPr>
            <a:lvl3pPr marL="914400" indent="0">
              <a:buNone/>
              <a:defRPr>
                <a:solidFill>
                  <a:schemeClr val="bg1"/>
                </a:solidFill>
              </a:defRPr>
            </a:lvl3pPr>
          </a:lstStyle>
          <a:p>
            <a:pPr lvl="0"/>
            <a:r>
              <a:rPr lang="en-US" dirty="0"/>
              <a:t>PRESENTERS:</a:t>
            </a:r>
          </a:p>
        </p:txBody>
      </p:sp>
      <p:sp>
        <p:nvSpPr>
          <p:cNvPr id="27" name="Text Placeholder 23">
            <a:extLst>
              <a:ext uri="{FF2B5EF4-FFF2-40B4-BE49-F238E27FC236}">
                <a16:creationId xmlns:a16="http://schemas.microsoft.com/office/drawing/2014/main" id="{62F0BA76-2C7D-C84E-93C2-CCE0EE863729}"/>
              </a:ext>
            </a:extLst>
          </p:cNvPr>
          <p:cNvSpPr>
            <a:spLocks noGrp="1"/>
          </p:cNvSpPr>
          <p:nvPr>
            <p:ph type="body" sz="quarter" idx="14" hasCustomPrompt="1"/>
          </p:nvPr>
        </p:nvSpPr>
        <p:spPr>
          <a:xfrm>
            <a:off x="7477125" y="4874696"/>
            <a:ext cx="4275137" cy="1176480"/>
          </a:xfrm>
        </p:spPr>
        <p:txBody>
          <a:bodyPr/>
          <a:lstStyle>
            <a:lvl1pPr marL="0" marR="0" indent="0" algn="l" defTabSz="914400" rtl="0" eaLnBrk="1" fontAlgn="auto" latinLnBrk="0" hangingPunct="1">
              <a:lnSpc>
                <a:spcPct val="90000"/>
              </a:lnSpc>
              <a:spcBef>
                <a:spcPts val="0"/>
              </a:spcBef>
              <a:spcAft>
                <a:spcPts val="0"/>
              </a:spcAft>
              <a:buClrTx/>
              <a:buSzPts val="1300"/>
              <a:buFontTx/>
              <a:buNone/>
              <a:tabLst/>
              <a:defRPr sz="2000">
                <a:solidFill>
                  <a:schemeClr val="bg1"/>
                </a:solidFill>
              </a:defRPr>
            </a:lvl1pPr>
            <a:lvl4pPr marL="1371600" indent="0">
              <a:buNone/>
              <a:defRPr/>
            </a:lvl4pPr>
          </a:lstStyle>
          <a:p>
            <a:pPr marL="0" marR="0" lvl="0" indent="0" algn="l" defTabSz="914400" rtl="0" eaLnBrk="1" fontAlgn="auto" latinLnBrk="0" hangingPunct="1">
              <a:lnSpc>
                <a:spcPct val="90000"/>
              </a:lnSpc>
              <a:spcBef>
                <a:spcPts val="0"/>
              </a:spcBef>
              <a:spcAft>
                <a:spcPts val="0"/>
              </a:spcAft>
              <a:buClrTx/>
              <a:buSzPts val="1300"/>
              <a:buFontTx/>
              <a:buNone/>
              <a:tabLst/>
              <a:defRPr/>
            </a:pPr>
            <a:r>
              <a:rPr lang="en-US" sz="2000" dirty="0">
                <a:solidFill>
                  <a:schemeClr val="bg1"/>
                </a:solidFill>
              </a:rPr>
              <a:t>First and Last Name; credentials</a:t>
            </a:r>
            <a:br>
              <a:rPr lang="en-US" sz="2000" dirty="0">
                <a:solidFill>
                  <a:schemeClr val="bg1"/>
                </a:solidFill>
              </a:rPr>
            </a:br>
            <a:r>
              <a:rPr lang="en-US" sz="2000" dirty="0">
                <a:solidFill>
                  <a:schemeClr val="bg1"/>
                </a:solidFill>
              </a:rPr>
              <a:t>First and Last Name; credentials</a:t>
            </a:r>
          </a:p>
          <a:p>
            <a:pPr marL="0" marR="0" lvl="0" indent="0" algn="l" defTabSz="914400" rtl="0" eaLnBrk="1" fontAlgn="auto" latinLnBrk="0" hangingPunct="1">
              <a:lnSpc>
                <a:spcPct val="90000"/>
              </a:lnSpc>
              <a:spcBef>
                <a:spcPts val="0"/>
              </a:spcBef>
              <a:spcAft>
                <a:spcPts val="0"/>
              </a:spcAft>
              <a:buClrTx/>
              <a:buSzPts val="1300"/>
              <a:buFontTx/>
              <a:buNone/>
              <a:tabLst/>
              <a:defRPr/>
            </a:pPr>
            <a:r>
              <a:rPr lang="en-US" sz="2000" dirty="0">
                <a:solidFill>
                  <a:schemeClr val="bg1"/>
                </a:solidFill>
              </a:rPr>
              <a:t>First and Last Name; credentials</a:t>
            </a:r>
          </a:p>
          <a:p>
            <a:pPr marL="0" indent="0">
              <a:spcBef>
                <a:spcPts val="0"/>
              </a:spcBef>
              <a:buSzPts val="1300"/>
              <a:buNone/>
            </a:pPr>
            <a:endParaRPr lang="en-US" sz="2000" dirty="0">
              <a:solidFill>
                <a:schemeClr val="bg1"/>
              </a:solidFill>
            </a:endParaRPr>
          </a:p>
        </p:txBody>
      </p:sp>
    </p:spTree>
    <p:extLst>
      <p:ext uri="{BB962C8B-B14F-4D97-AF65-F5344CB8AC3E}">
        <p14:creationId xmlns:p14="http://schemas.microsoft.com/office/powerpoint/2010/main" val="2979840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nchorCtr="0"/>
          <a:lstStyle>
            <a:lvl1pPr marL="0" indent="0" algn="ctr" rtl="0">
              <a:lnSpc>
                <a:spcPct val="90000"/>
              </a:lnSpc>
              <a:spcBef>
                <a:spcPts val="0"/>
              </a:spcBef>
              <a:spcAft>
                <a:spcPts val="0"/>
              </a:spcAft>
              <a:buClr>
                <a:schemeClr val="dk1"/>
              </a:buClr>
              <a:buSzPts val="2400"/>
              <a:buNone/>
              <a:defRPr>
                <a:latin typeface="+mn-lt"/>
              </a:defRPr>
            </a:lvl1pPr>
          </a:lstStyle>
          <a:p>
            <a:pPr marL="0" lvl="0" indent="0" algn="ctr" rtl="0">
              <a:lnSpc>
                <a:spcPct val="90000"/>
              </a:lnSpc>
              <a:spcBef>
                <a:spcPts val="0"/>
              </a:spcBef>
              <a:spcAft>
                <a:spcPts val="0"/>
              </a:spcAft>
              <a:buClr>
                <a:schemeClr val="dk1"/>
              </a:buClr>
              <a:buSzPts val="2400"/>
              <a:buNone/>
            </a:pPr>
            <a:r>
              <a:rPr lang="en-US" sz="4000" b="1" dirty="0"/>
              <a:t>SOA Antitrust Compliance Guidelines</a:t>
            </a:r>
            <a:endParaRPr lang="en-US" sz="4000" dirty="0"/>
          </a:p>
        </p:txBody>
      </p:sp>
      <p:sp>
        <p:nvSpPr>
          <p:cNvPr id="3" name="TextBox 2">
            <a:extLst>
              <a:ext uri="{FF2B5EF4-FFF2-40B4-BE49-F238E27FC236}">
                <a16:creationId xmlns:a16="http://schemas.microsoft.com/office/drawing/2014/main" id="{A1D2E6CD-5A5E-7942-8BFF-ED585A1E3A2B}"/>
              </a:ext>
            </a:extLst>
          </p:cNvPr>
          <p:cNvSpPr txBox="1"/>
          <p:nvPr userDrawn="1"/>
        </p:nvSpPr>
        <p:spPr>
          <a:xfrm>
            <a:off x="838200" y="1727200"/>
            <a:ext cx="10515600" cy="4154984"/>
          </a:xfrm>
          <a:prstGeom prst="rect">
            <a:avLst/>
          </a:prstGeom>
          <a:noFill/>
        </p:spPr>
        <p:txBody>
          <a:bodyPr wrap="square" rtlCol="0">
            <a:spAutoFit/>
          </a:bodyPr>
          <a:lstStyle/>
          <a:p>
            <a:r>
              <a:rPr lang="en-US" sz="1100" kern="1200" dirty="0">
                <a:solidFill>
                  <a:schemeClr val="tx1"/>
                </a:solidFill>
                <a:effectLst/>
                <a:latin typeface="+mn-lt"/>
                <a:ea typeface="+mn-ea"/>
                <a:cs typeface="+mn-cs"/>
              </a:rPr>
              <a:t>Active participation in the Society of Actuaries is an important aspect of membership.  While the positive contributions of professional societies and associations are well-recognized and encouraged, association activities are vulnerable to close antitrust scrutiny.  By their very nature, associations bring together industry competitors and other market participants.  </a:t>
            </a:r>
          </a:p>
          <a:p>
            <a:r>
              <a:rPr lang="en-US" sz="1100" kern="1200" dirty="0">
                <a:solidFill>
                  <a:schemeClr val="tx1"/>
                </a:solidFill>
                <a:effectLst/>
                <a:latin typeface="+mn-lt"/>
                <a:ea typeface="+mn-ea"/>
                <a:cs typeface="+mn-cs"/>
              </a:rPr>
              <a:t>The United States antitrust laws aim to protect consumers by preserving the free economy and prohibiting anti-competitive business practices; they promote competition.  There are both state and federal antitrust laws, although state antitrust laws closely follow federal law.  The Sherman Act, is the primary U.S. antitrust law pertaining to association activities.   The Sherman Act prohibits every contract, combination or conspiracy that places an unreasonable restraint on trade.  There are, however, some activities that are illegal under all circumstances, such as price fixing, market allocation and collusive bidding.  </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There is no safe harbor under the antitrust law for professional association activities.  Therefore, association meeting participants should refrain from discussing any activity that could potentially be construed as having an anti-competitive effect. Discussions relating to product or service pricing, market allocations, membership restrictions, product standardization or other conditions on trade could arguably be perceived as a restraint on trade and may expose the SOA and its members to antitrust enforcement procedures.</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While participating in all SOA in person meetings, webinars, teleconferences or side discussions, you should avoid discussing competitively sensitive information with competitors and follow these guidelines:</a:t>
            </a:r>
          </a:p>
          <a:p>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Do not</a:t>
            </a:r>
            <a:r>
              <a:rPr lang="en-US" sz="1100" kern="1200" dirty="0">
                <a:solidFill>
                  <a:schemeClr val="tx1"/>
                </a:solidFill>
                <a:effectLst/>
                <a:latin typeface="+mn-lt"/>
                <a:ea typeface="+mn-ea"/>
                <a:cs typeface="+mn-cs"/>
              </a:rPr>
              <a:t> discuss prices for services or products or anything else that might affect prices</a:t>
            </a: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Do not</a:t>
            </a:r>
            <a:r>
              <a:rPr lang="en-US" sz="1100" kern="1200" dirty="0">
                <a:solidFill>
                  <a:schemeClr val="tx1"/>
                </a:solidFill>
                <a:effectLst/>
                <a:latin typeface="+mn-lt"/>
                <a:ea typeface="+mn-ea"/>
                <a:cs typeface="+mn-cs"/>
              </a:rPr>
              <a:t> discuss what you or other entities plan to do in a particular geographic or product markets or with particular customers.</a:t>
            </a: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Do not</a:t>
            </a:r>
            <a:r>
              <a:rPr lang="en-US" sz="1100" kern="1200" dirty="0">
                <a:solidFill>
                  <a:schemeClr val="tx1"/>
                </a:solidFill>
                <a:effectLst/>
                <a:latin typeface="+mn-lt"/>
                <a:ea typeface="+mn-ea"/>
                <a:cs typeface="+mn-cs"/>
              </a:rPr>
              <a:t> speak on behalf of the SOA or any of its committees unless specifically authorized to do so.</a:t>
            </a: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Do</a:t>
            </a:r>
            <a:r>
              <a:rPr lang="en-US" sz="1100" kern="1200" dirty="0">
                <a:solidFill>
                  <a:schemeClr val="tx1"/>
                </a:solidFill>
                <a:effectLst/>
                <a:latin typeface="+mn-lt"/>
                <a:ea typeface="+mn-ea"/>
                <a:cs typeface="+mn-cs"/>
              </a:rPr>
              <a:t> leave a meeting where any anticompetitive pricing or market allocation discussion occurs.</a:t>
            </a: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Do</a:t>
            </a:r>
            <a:r>
              <a:rPr lang="en-US" sz="1100" kern="1200" dirty="0">
                <a:solidFill>
                  <a:schemeClr val="tx1"/>
                </a:solidFill>
                <a:effectLst/>
                <a:latin typeface="+mn-lt"/>
                <a:ea typeface="+mn-ea"/>
                <a:cs typeface="+mn-cs"/>
              </a:rPr>
              <a:t> alert SOA staff and/or legal counsel to any concerning discussions</a:t>
            </a: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Do</a:t>
            </a:r>
            <a:r>
              <a:rPr lang="en-US" sz="1100" kern="1200" dirty="0">
                <a:solidFill>
                  <a:schemeClr val="tx1"/>
                </a:solidFill>
                <a:effectLst/>
                <a:latin typeface="+mn-lt"/>
                <a:ea typeface="+mn-ea"/>
                <a:cs typeface="+mn-cs"/>
              </a:rPr>
              <a:t> consult with legal counsel before raising any matter or making a statement that may involve competitively sensitive information.</a:t>
            </a:r>
          </a:p>
          <a:p>
            <a:pPr lvl="0"/>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Adherence to these guidelines involves not only avoidance of antitrust violations, but avoidance of behavior which might be so construed.  These guidelines only provide an overview of prohibited activities.  SOA legal counsel reviews meeting agenda and materials as deemed appropriate and any discussion that departs from the formal agenda should be scrutinized carefully.  Antitrust compliance is everyone’s responsibility; however, please seek legal counsel if you have any questions or concerns.</a:t>
            </a:r>
          </a:p>
        </p:txBody>
      </p:sp>
      <p:sp>
        <p:nvSpPr>
          <p:cNvPr id="7" name="Google Shape;13;p7">
            <a:extLst>
              <a:ext uri="{FF2B5EF4-FFF2-40B4-BE49-F238E27FC236}">
                <a16:creationId xmlns:a16="http://schemas.microsoft.com/office/drawing/2014/main" id="{E0D93206-3571-8343-ACAF-5AF70E7F68C7}"/>
              </a:ext>
            </a:extLst>
          </p:cNvPr>
          <p:cNvSpPr txBox="1">
            <a:spLocks noGrp="1"/>
          </p:cNvSpPr>
          <p:nvPr>
            <p:ph type="sldNum" idx="4"/>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25"/>
              <a:buFont typeface="Arial"/>
              <a:buNone/>
              <a:defRPr sz="13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sz="1300" dirty="0"/>
          </a:p>
        </p:txBody>
      </p:sp>
    </p:spTree>
    <p:extLst>
      <p:ext uri="{BB962C8B-B14F-4D97-AF65-F5344CB8AC3E}">
        <p14:creationId xmlns:p14="http://schemas.microsoft.com/office/powerpoint/2010/main" val="1787091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nchorCtr="0"/>
          <a:lstStyle>
            <a:lvl1pPr marL="0" indent="0" algn="ctr" rtl="0">
              <a:lnSpc>
                <a:spcPct val="90000"/>
              </a:lnSpc>
              <a:spcBef>
                <a:spcPts val="0"/>
              </a:spcBef>
              <a:spcAft>
                <a:spcPts val="0"/>
              </a:spcAft>
              <a:buClr>
                <a:schemeClr val="dk1"/>
              </a:buClr>
              <a:buSzPts val="2400"/>
              <a:buNone/>
              <a:defRPr>
                <a:latin typeface="+mn-lt"/>
              </a:defRPr>
            </a:lvl1pPr>
          </a:lstStyle>
          <a:p>
            <a:pPr marL="0" lvl="0" indent="0" algn="ctr" rtl="0">
              <a:lnSpc>
                <a:spcPct val="90000"/>
              </a:lnSpc>
              <a:spcBef>
                <a:spcPts val="0"/>
              </a:spcBef>
              <a:spcAft>
                <a:spcPts val="0"/>
              </a:spcAft>
              <a:buClr>
                <a:schemeClr val="dk1"/>
              </a:buClr>
              <a:buSzPts val="2400"/>
              <a:buNone/>
            </a:pPr>
            <a:r>
              <a:rPr lang="en-US" sz="4000" b="1" dirty="0"/>
              <a:t>Presentation Disclaimer</a:t>
            </a:r>
            <a:endParaRPr lang="en-US" sz="4000" dirty="0"/>
          </a:p>
        </p:txBody>
      </p:sp>
      <p:sp>
        <p:nvSpPr>
          <p:cNvPr id="3" name="TextBox 2">
            <a:extLst>
              <a:ext uri="{FF2B5EF4-FFF2-40B4-BE49-F238E27FC236}">
                <a16:creationId xmlns:a16="http://schemas.microsoft.com/office/drawing/2014/main" id="{A1D2E6CD-5A5E-7942-8BFF-ED585A1E3A2B}"/>
              </a:ext>
            </a:extLst>
          </p:cNvPr>
          <p:cNvSpPr txBox="1"/>
          <p:nvPr userDrawn="1"/>
        </p:nvSpPr>
        <p:spPr>
          <a:xfrm>
            <a:off x="1534160" y="1727200"/>
            <a:ext cx="8991600" cy="3939540"/>
          </a:xfrm>
          <a:prstGeom prst="rect">
            <a:avLst/>
          </a:prstGeom>
          <a:noFill/>
        </p:spPr>
        <p:txBody>
          <a:bodyPr wrap="square" rtlCol="0">
            <a:spAutoFit/>
          </a:bodyPr>
          <a:lstStyle/>
          <a:p>
            <a:pPr algn="ctr">
              <a:lnSpc>
                <a:spcPct val="100000"/>
              </a:lnSpc>
            </a:pPr>
            <a:r>
              <a:rPr lang="en-US" sz="2500" i="1" kern="1200" dirty="0">
                <a:solidFill>
                  <a:schemeClr val="tx1"/>
                </a:solidFill>
                <a:effectLst/>
                <a:latin typeface="+mn-lt"/>
                <a:ea typeface="+mn-ea"/>
                <a:cs typeface="+mn-cs"/>
              </a:rPr>
              <a:t>Presentations are intended for educational purposes only and do not replace independent professional judgment.  Statements of fact and opinions expressed are those of the participants individually and, unless expressly stated to the contrary, are not the opinion or position of the Society of Actuaries, its cosponsors or its committees.  The Society of Actuaries does not endorse or approve, and assumes no responsibility for, the content, accuracy or completeness of the information presented.  Attendees should note that the sessions are audio-recorded and may be published in various media, including print, audio and video formats without further notice.</a:t>
            </a:r>
            <a:endParaRPr lang="en-US" sz="2500" kern="1200" dirty="0">
              <a:solidFill>
                <a:schemeClr val="tx1"/>
              </a:solidFill>
              <a:effectLst/>
              <a:latin typeface="+mn-lt"/>
              <a:ea typeface="+mn-ea"/>
              <a:cs typeface="+mn-cs"/>
            </a:endParaRPr>
          </a:p>
        </p:txBody>
      </p:sp>
      <p:sp>
        <p:nvSpPr>
          <p:cNvPr id="7" name="Google Shape;13;p7">
            <a:extLst>
              <a:ext uri="{FF2B5EF4-FFF2-40B4-BE49-F238E27FC236}">
                <a16:creationId xmlns:a16="http://schemas.microsoft.com/office/drawing/2014/main" id="{09840572-272A-D640-9203-E51960C47568}"/>
              </a:ext>
            </a:extLst>
          </p:cNvPr>
          <p:cNvSpPr txBox="1">
            <a:spLocks noGrp="1"/>
          </p:cNvSpPr>
          <p:nvPr>
            <p:ph type="sldNum" idx="4"/>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25"/>
              <a:buFont typeface="Arial"/>
              <a:buNone/>
              <a:defRPr sz="13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sz="1300" dirty="0"/>
          </a:p>
        </p:txBody>
      </p:sp>
    </p:spTree>
    <p:extLst>
      <p:ext uri="{BB962C8B-B14F-4D97-AF65-F5344CB8AC3E}">
        <p14:creationId xmlns:p14="http://schemas.microsoft.com/office/powerpoint/2010/main" val="3145659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46143F-5641-E443-B8C3-1C60D89BD1A4}"/>
              </a:ext>
            </a:extLst>
          </p:cNvPr>
          <p:cNvSpPr/>
          <p:nvPr userDrawn="1"/>
        </p:nvSpPr>
        <p:spPr>
          <a:xfrm>
            <a:off x="0" y="6259739"/>
            <a:ext cx="12192000" cy="598715"/>
          </a:xfrm>
          <a:prstGeom prst="rect">
            <a:avLst/>
          </a:prstGeom>
          <a:gradFill>
            <a:gsLst>
              <a:gs pos="0">
                <a:srgbClr val="33256C"/>
              </a:gs>
              <a:gs pos="50000">
                <a:srgbClr val="A62B85"/>
              </a:gs>
              <a:gs pos="100000">
                <a:srgbClr val="D3151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
          <p:cNvSpPr>
            <a:spLocks noGrp="1"/>
          </p:cNvSpPr>
          <p:nvPr>
            <p:ph type="title"/>
          </p:nvPr>
        </p:nvSpPr>
        <p:spPr>
          <a:xfrm>
            <a:off x="838200" y="333483"/>
            <a:ext cx="10515600" cy="12769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4" name="Text Placeholder 2"/>
          <p:cNvSpPr>
            <a:spLocks noGrp="1"/>
          </p:cNvSpPr>
          <p:nvPr>
            <p:ph type="body" idx="1"/>
          </p:nvPr>
        </p:nvSpPr>
        <p:spPr>
          <a:xfrm>
            <a:off x="838200" y="1610470"/>
            <a:ext cx="10515600" cy="40422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Google Shape;13;p7">
            <a:extLst>
              <a:ext uri="{FF2B5EF4-FFF2-40B4-BE49-F238E27FC236}">
                <a16:creationId xmlns:a16="http://schemas.microsoft.com/office/drawing/2014/main" id="{7582465E-6BB4-9D4A-898F-172C5554D8D8}"/>
              </a:ext>
            </a:extLst>
          </p:cNvPr>
          <p:cNvSpPr txBox="1">
            <a:spLocks noGrp="1"/>
          </p:cNvSpPr>
          <p:nvPr>
            <p:ph type="sldNum" idx="4"/>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25"/>
              <a:buFont typeface="Arial"/>
              <a:buNone/>
              <a:defRPr sz="13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25"/>
              <a:buFont typeface="Arial"/>
              <a:buNone/>
              <a:defRPr sz="82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sz="1300" dirty="0"/>
          </a:p>
        </p:txBody>
      </p:sp>
      <p:pic>
        <p:nvPicPr>
          <p:cNvPr id="12" name="Picture 11">
            <a:extLst>
              <a:ext uri="{FF2B5EF4-FFF2-40B4-BE49-F238E27FC236}">
                <a16:creationId xmlns:a16="http://schemas.microsoft.com/office/drawing/2014/main" id="{C9707EC3-FD8F-7D45-8CFE-1EEAF2A5B158}"/>
              </a:ext>
            </a:extLst>
          </p:cNvPr>
          <p:cNvPicPr>
            <a:picLocks noChangeAspect="1"/>
          </p:cNvPicPr>
          <p:nvPr userDrawn="1"/>
        </p:nvPicPr>
        <p:blipFill>
          <a:blip r:embed="rId7"/>
          <a:stretch>
            <a:fillRect/>
          </a:stretch>
        </p:blipFill>
        <p:spPr>
          <a:xfrm>
            <a:off x="227761" y="6360459"/>
            <a:ext cx="1300381" cy="376014"/>
          </a:xfrm>
          <a:prstGeom prst="rect">
            <a:avLst/>
          </a:prstGeom>
        </p:spPr>
      </p:pic>
      <p:pic>
        <p:nvPicPr>
          <p:cNvPr id="16" name="Picture 15">
            <a:extLst>
              <a:ext uri="{FF2B5EF4-FFF2-40B4-BE49-F238E27FC236}">
                <a16:creationId xmlns:a16="http://schemas.microsoft.com/office/drawing/2014/main" id="{CF1D025F-0E8D-1744-995B-86E2A6478B55}"/>
              </a:ext>
            </a:extLst>
          </p:cNvPr>
          <p:cNvPicPr>
            <a:picLocks noChangeAspect="1"/>
          </p:cNvPicPr>
          <p:nvPr userDrawn="1"/>
        </p:nvPicPr>
        <p:blipFill>
          <a:blip r:embed="rId8"/>
          <a:stretch>
            <a:fillRect/>
          </a:stretch>
        </p:blipFill>
        <p:spPr>
          <a:xfrm>
            <a:off x="10426701" y="6304406"/>
            <a:ext cx="1420158" cy="494607"/>
          </a:xfrm>
          <a:prstGeom prst="rect">
            <a:avLst/>
          </a:prstGeom>
        </p:spPr>
      </p:pic>
    </p:spTree>
    <p:extLst>
      <p:ext uri="{BB962C8B-B14F-4D97-AF65-F5344CB8AC3E}">
        <p14:creationId xmlns:p14="http://schemas.microsoft.com/office/powerpoint/2010/main" val="603023028"/>
      </p:ext>
    </p:extLst>
  </p:cSld>
  <p:clrMap bg1="lt1" tx1="dk1" bg2="lt2" tx2="dk2" accent1="accent1" accent2="accent2" accent3="accent3" accent4="accent4" accent5="accent5" accent6="accent6" hlink="hlink" folHlink="folHlink"/>
  <p:sldLayoutIdLst>
    <p:sldLayoutId id="2147483726" r:id="rId1"/>
    <p:sldLayoutId id="2147483733" r:id="rId2"/>
    <p:sldLayoutId id="2147483723" r:id="rId3"/>
    <p:sldLayoutId id="2147483731" r:id="rId4"/>
    <p:sldLayoutId id="2147483732" r:id="rId5"/>
  </p:sldLayoutIdLst>
  <p:hf hdr="0" dt="0"/>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144D-DA3F-574A-928A-DC71FF825780}"/>
              </a:ext>
            </a:extLst>
          </p:cNvPr>
          <p:cNvSpPr>
            <a:spLocks noGrp="1"/>
          </p:cNvSpPr>
          <p:nvPr>
            <p:ph type="title"/>
          </p:nvPr>
        </p:nvSpPr>
        <p:spPr/>
        <p:txBody>
          <a:bodyPr/>
          <a:lstStyle/>
          <a:p>
            <a:r>
              <a:rPr lang="en-US" dirty="0"/>
              <a:t>Developing Actuarial Applications Using R Shiny</a:t>
            </a:r>
          </a:p>
        </p:txBody>
      </p:sp>
      <p:sp>
        <p:nvSpPr>
          <p:cNvPr id="3" name="Slide Number Placeholder 2">
            <a:extLst>
              <a:ext uri="{FF2B5EF4-FFF2-40B4-BE49-F238E27FC236}">
                <a16:creationId xmlns:a16="http://schemas.microsoft.com/office/drawing/2014/main" id="{DB4BF667-D0AA-2E41-9639-78616D3C1FC4}"/>
              </a:ext>
            </a:extLst>
          </p:cNvPr>
          <p:cNvSpPr>
            <a:spLocks noGrp="1"/>
          </p:cNvSpPr>
          <p:nvPr>
            <p:ph type="sldNum" idx="4"/>
          </p:nvPr>
        </p:nvSpPr>
        <p:spPr/>
        <p:txBody>
          <a:bodyPr/>
          <a:lstStyle/>
          <a:p>
            <a:fld id="{00000000-1234-1234-1234-123412341234}" type="slidenum">
              <a:rPr lang="en-US" smtClean="0"/>
              <a:pPr/>
              <a:t>1</a:t>
            </a:fld>
            <a:endParaRPr lang="en-US" sz="1300" dirty="0"/>
          </a:p>
        </p:txBody>
      </p:sp>
      <p:sp>
        <p:nvSpPr>
          <p:cNvPr id="4" name="Text Placeholder 3">
            <a:extLst>
              <a:ext uri="{FF2B5EF4-FFF2-40B4-BE49-F238E27FC236}">
                <a16:creationId xmlns:a16="http://schemas.microsoft.com/office/drawing/2014/main" id="{B686FB23-3184-BB48-A82C-A07B47AAFA14}"/>
              </a:ext>
            </a:extLst>
          </p:cNvPr>
          <p:cNvSpPr>
            <a:spLocks noGrp="1"/>
          </p:cNvSpPr>
          <p:nvPr>
            <p:ph type="body" sz="quarter" idx="10"/>
          </p:nvPr>
        </p:nvSpPr>
        <p:spPr/>
        <p:txBody>
          <a:bodyPr/>
          <a:lstStyle/>
          <a:p>
            <a:r>
              <a:rPr lang="en-US" dirty="0"/>
              <a:t>June 2022</a:t>
            </a:r>
          </a:p>
        </p:txBody>
      </p:sp>
      <p:sp>
        <p:nvSpPr>
          <p:cNvPr id="5" name="Text Placeholder 4">
            <a:extLst>
              <a:ext uri="{FF2B5EF4-FFF2-40B4-BE49-F238E27FC236}">
                <a16:creationId xmlns:a16="http://schemas.microsoft.com/office/drawing/2014/main" id="{DD1CCC51-3D6F-0A4D-B034-E802ED8A631F}"/>
              </a:ext>
            </a:extLst>
          </p:cNvPr>
          <p:cNvSpPr>
            <a:spLocks noGrp="1"/>
          </p:cNvSpPr>
          <p:nvPr>
            <p:ph type="body" sz="quarter" idx="11"/>
          </p:nvPr>
        </p:nvSpPr>
        <p:spPr>
          <a:xfrm>
            <a:off x="7477125" y="2081323"/>
            <a:ext cx="1976158" cy="349625"/>
          </a:xfrm>
        </p:spPr>
        <p:txBody>
          <a:bodyPr>
            <a:normAutofit fontScale="92500" lnSpcReduction="20000"/>
          </a:bodyPr>
          <a:lstStyle/>
          <a:p>
            <a:endParaRPr lang="en-US" dirty="0"/>
          </a:p>
        </p:txBody>
      </p:sp>
      <p:sp>
        <p:nvSpPr>
          <p:cNvPr id="6" name="Text Placeholder 5">
            <a:extLst>
              <a:ext uri="{FF2B5EF4-FFF2-40B4-BE49-F238E27FC236}">
                <a16:creationId xmlns:a16="http://schemas.microsoft.com/office/drawing/2014/main" id="{8D226386-DB4E-8647-8440-D0412E20F139}"/>
              </a:ext>
            </a:extLst>
          </p:cNvPr>
          <p:cNvSpPr>
            <a:spLocks noGrp="1"/>
          </p:cNvSpPr>
          <p:nvPr>
            <p:ph type="body" sz="quarter" idx="12"/>
          </p:nvPr>
        </p:nvSpPr>
        <p:spPr>
          <a:xfrm>
            <a:off x="7477125" y="2457191"/>
            <a:ext cx="4275137" cy="349626"/>
          </a:xfrm>
        </p:spPr>
        <p:txBody>
          <a:bodyPr>
            <a:normAutofit lnSpcReduction="10000"/>
          </a:bodyPr>
          <a:lstStyle/>
          <a:p>
            <a:endParaRPr lang="en-US" dirty="0"/>
          </a:p>
        </p:txBody>
      </p:sp>
      <p:sp>
        <p:nvSpPr>
          <p:cNvPr id="7" name="Text Placeholder 6">
            <a:extLst>
              <a:ext uri="{FF2B5EF4-FFF2-40B4-BE49-F238E27FC236}">
                <a16:creationId xmlns:a16="http://schemas.microsoft.com/office/drawing/2014/main" id="{730BE391-FA8F-984B-A834-B96DAA0A8528}"/>
              </a:ext>
            </a:extLst>
          </p:cNvPr>
          <p:cNvSpPr>
            <a:spLocks noGrp="1"/>
          </p:cNvSpPr>
          <p:nvPr>
            <p:ph type="body" sz="quarter" idx="13"/>
          </p:nvPr>
        </p:nvSpPr>
        <p:spPr>
          <a:xfrm>
            <a:off x="7477125" y="3076406"/>
            <a:ext cx="1976158" cy="349625"/>
          </a:xfrm>
        </p:spPr>
        <p:txBody>
          <a:bodyPr>
            <a:normAutofit fontScale="92500" lnSpcReduction="20000"/>
          </a:bodyPr>
          <a:lstStyle/>
          <a:p>
            <a:r>
              <a:rPr lang="en-US" dirty="0"/>
              <a:t>PRESENTERS:</a:t>
            </a:r>
          </a:p>
        </p:txBody>
      </p:sp>
      <p:sp>
        <p:nvSpPr>
          <p:cNvPr id="8" name="Text Placeholder 7">
            <a:extLst>
              <a:ext uri="{FF2B5EF4-FFF2-40B4-BE49-F238E27FC236}">
                <a16:creationId xmlns:a16="http://schemas.microsoft.com/office/drawing/2014/main" id="{3F2CA967-ECDF-8845-8C57-888294513C63}"/>
              </a:ext>
            </a:extLst>
          </p:cNvPr>
          <p:cNvSpPr>
            <a:spLocks noGrp="1"/>
          </p:cNvSpPr>
          <p:nvPr>
            <p:ph type="body" sz="quarter" idx="14"/>
          </p:nvPr>
        </p:nvSpPr>
        <p:spPr>
          <a:xfrm>
            <a:off x="7477125" y="3426032"/>
            <a:ext cx="4275137" cy="2625144"/>
          </a:xfrm>
        </p:spPr>
        <p:txBody>
          <a:bodyPr>
            <a:normAutofit/>
          </a:bodyPr>
          <a:lstStyle/>
          <a:p>
            <a:r>
              <a:rPr lang="en-US" sz="2400" b="1" dirty="0"/>
              <a:t>Nicholas Yeo Chee Lek </a:t>
            </a:r>
            <a:br>
              <a:rPr lang="en-US"/>
            </a:br>
            <a:r>
              <a:rPr lang="en-US" sz="1800"/>
              <a:t>FSA</a:t>
            </a:r>
            <a:endParaRPr lang="en-US" sz="1800" dirty="0"/>
          </a:p>
          <a:p>
            <a:r>
              <a:rPr lang="en-US" sz="1800" dirty="0"/>
              <a:t>Founder and Actuary of </a:t>
            </a:r>
            <a:br>
              <a:rPr lang="en-US" sz="1800" dirty="0"/>
            </a:br>
            <a:r>
              <a:rPr lang="en-US" sz="1800" dirty="0"/>
              <a:t>Nicholas Actuarial Solutions</a:t>
            </a:r>
          </a:p>
          <a:p>
            <a:endParaRPr lang="en-US" dirty="0"/>
          </a:p>
          <a:p>
            <a:r>
              <a:rPr lang="en-US" sz="2400" b="1" dirty="0"/>
              <a:t>Debbie Ooi (Min Jyeh)</a:t>
            </a:r>
            <a:br>
              <a:rPr lang="en-US" dirty="0"/>
            </a:br>
            <a:r>
              <a:rPr lang="en-US" sz="1800" dirty="0"/>
              <a:t>Actuarial Analyst of </a:t>
            </a:r>
            <a:br>
              <a:rPr lang="en-US" sz="1800" dirty="0"/>
            </a:br>
            <a:r>
              <a:rPr lang="en-US" sz="1800" dirty="0"/>
              <a:t>Nicholas Actuarial Solutions</a:t>
            </a:r>
            <a:endParaRPr lang="en-US" dirty="0"/>
          </a:p>
        </p:txBody>
      </p:sp>
    </p:spTree>
    <p:extLst>
      <p:ext uri="{BB962C8B-B14F-4D97-AF65-F5344CB8AC3E}">
        <p14:creationId xmlns:p14="http://schemas.microsoft.com/office/powerpoint/2010/main" val="292198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B0E9-8A2D-7C44-9AD1-DDF29101BEE4}"/>
              </a:ext>
            </a:extLst>
          </p:cNvPr>
          <p:cNvSpPr>
            <a:spLocks noGrp="1"/>
          </p:cNvSpPr>
          <p:nvPr>
            <p:ph type="title"/>
          </p:nvPr>
        </p:nvSpPr>
        <p:spPr/>
        <p:txBody>
          <a:bodyPr/>
          <a:lstStyle/>
          <a:p>
            <a:r>
              <a:rPr lang="en-US" b="1" dirty="0"/>
              <a:t>SOA Antitrust Compliance Guidelines</a:t>
            </a:r>
          </a:p>
        </p:txBody>
      </p:sp>
      <p:sp>
        <p:nvSpPr>
          <p:cNvPr id="6" name="Google Shape;13;p7">
            <a:extLst>
              <a:ext uri="{FF2B5EF4-FFF2-40B4-BE49-F238E27FC236}">
                <a16:creationId xmlns:a16="http://schemas.microsoft.com/office/drawing/2014/main" id="{33ADB91D-3EDA-8B49-B818-8AA191575E31}"/>
              </a:ext>
            </a:extLst>
          </p:cNvPr>
          <p:cNvSpPr txBox="1">
            <a:spLocks/>
          </p:cNvSpPr>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defPPr>
              <a:defRPr lang="en-US"/>
            </a:defPPr>
            <a:lvl1pPr marL="0" marR="0" lvl="0" indent="0" algn="r" defTabSz="914400" rtl="0" eaLnBrk="1" latinLnBrk="0" hangingPunct="1">
              <a:lnSpc>
                <a:spcPct val="100000"/>
              </a:lnSpc>
              <a:spcBef>
                <a:spcPts val="0"/>
              </a:spcBef>
              <a:spcAft>
                <a:spcPts val="0"/>
              </a:spcAft>
              <a:buClr>
                <a:srgbClr val="000000"/>
              </a:buClr>
              <a:buSzPts val="825"/>
              <a:buFont typeface="Arial"/>
              <a:buNone/>
              <a:defRPr sz="1300" b="0" i="0" u="none" strike="noStrike" kern="1200" cap="none">
                <a:solidFill>
                  <a:schemeClr val="lt1"/>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9pPr>
          </a:lstStyle>
          <a:p>
            <a:fld id="{00000000-1234-1234-1234-123412341234}" type="slidenum">
              <a:rPr lang="en-US" smtClean="0"/>
              <a:pPr/>
              <a:t>2</a:t>
            </a:fld>
            <a:endParaRPr lang="en-US" dirty="0"/>
          </a:p>
        </p:txBody>
      </p:sp>
    </p:spTree>
    <p:extLst>
      <p:ext uri="{BB962C8B-B14F-4D97-AF65-F5344CB8AC3E}">
        <p14:creationId xmlns:p14="http://schemas.microsoft.com/office/powerpoint/2010/main" val="1345235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B901-13D6-7D47-AEBD-4095B2FE83A9}"/>
              </a:ext>
            </a:extLst>
          </p:cNvPr>
          <p:cNvSpPr>
            <a:spLocks noGrp="1"/>
          </p:cNvSpPr>
          <p:nvPr>
            <p:ph type="title"/>
          </p:nvPr>
        </p:nvSpPr>
        <p:spPr/>
        <p:txBody>
          <a:bodyPr/>
          <a:lstStyle/>
          <a:p>
            <a:r>
              <a:rPr lang="en-US" b="1" dirty="0"/>
              <a:t>Presentation Disclaimer</a:t>
            </a:r>
          </a:p>
        </p:txBody>
      </p:sp>
      <p:sp>
        <p:nvSpPr>
          <p:cNvPr id="6" name="Google Shape;13;p7">
            <a:extLst>
              <a:ext uri="{FF2B5EF4-FFF2-40B4-BE49-F238E27FC236}">
                <a16:creationId xmlns:a16="http://schemas.microsoft.com/office/drawing/2014/main" id="{4083761E-FD23-D34A-947E-397C6DB9D792}"/>
              </a:ext>
            </a:extLst>
          </p:cNvPr>
          <p:cNvSpPr txBox="1">
            <a:spLocks/>
          </p:cNvSpPr>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defPPr>
              <a:defRPr lang="en-US"/>
            </a:defPPr>
            <a:lvl1pPr marL="0" marR="0" lvl="0" indent="0" algn="r" defTabSz="914400" rtl="0" eaLnBrk="1" latinLnBrk="0" hangingPunct="1">
              <a:lnSpc>
                <a:spcPct val="100000"/>
              </a:lnSpc>
              <a:spcBef>
                <a:spcPts val="0"/>
              </a:spcBef>
              <a:spcAft>
                <a:spcPts val="0"/>
              </a:spcAft>
              <a:buClr>
                <a:srgbClr val="000000"/>
              </a:buClr>
              <a:buSzPts val="825"/>
              <a:buFont typeface="Arial"/>
              <a:buNone/>
              <a:defRPr sz="1300" b="0" i="0" u="none" strike="noStrike" kern="1200" cap="none">
                <a:solidFill>
                  <a:schemeClr val="lt1"/>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9pPr>
          </a:lstStyle>
          <a:p>
            <a:fld id="{00000000-1234-1234-1234-123412341234}" type="slidenum">
              <a:rPr lang="en-US" smtClean="0"/>
              <a:pPr/>
              <a:t>3</a:t>
            </a:fld>
            <a:endParaRPr lang="en-US" dirty="0"/>
          </a:p>
        </p:txBody>
      </p:sp>
    </p:spTree>
    <p:extLst>
      <p:ext uri="{BB962C8B-B14F-4D97-AF65-F5344CB8AC3E}">
        <p14:creationId xmlns:p14="http://schemas.microsoft.com/office/powerpoint/2010/main" val="2906182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0690-E638-088D-B347-FCA1E588F485}"/>
              </a:ext>
            </a:extLst>
          </p:cNvPr>
          <p:cNvSpPr>
            <a:spLocks noGrp="1"/>
          </p:cNvSpPr>
          <p:nvPr>
            <p:ph type="title"/>
          </p:nvPr>
        </p:nvSpPr>
        <p:spPr>
          <a:xfrm>
            <a:off x="838200" y="333483"/>
            <a:ext cx="10515600" cy="1276985"/>
          </a:xfrm>
        </p:spPr>
        <p:txBody>
          <a:bodyPr anchor="ctr">
            <a:normAutofit/>
          </a:bodyPr>
          <a:lstStyle/>
          <a:p>
            <a:r>
              <a:rPr lang="en-US" dirty="0"/>
              <a:t>Content</a:t>
            </a:r>
          </a:p>
        </p:txBody>
      </p:sp>
      <p:sp>
        <p:nvSpPr>
          <p:cNvPr id="4" name="Slide Number Placeholder 3">
            <a:extLst>
              <a:ext uri="{FF2B5EF4-FFF2-40B4-BE49-F238E27FC236}">
                <a16:creationId xmlns:a16="http://schemas.microsoft.com/office/drawing/2014/main" id="{8B054D6B-D41B-D65E-8739-4A028C45B53B}"/>
              </a:ext>
            </a:extLst>
          </p:cNvPr>
          <p:cNvSpPr>
            <a:spLocks noGrp="1"/>
          </p:cNvSpPr>
          <p:nvPr>
            <p:ph type="sldNum" idx="4"/>
          </p:nvPr>
        </p:nvSpPr>
        <p:spPr>
          <a:xfrm>
            <a:off x="5853565" y="6565157"/>
            <a:ext cx="484870" cy="149788"/>
          </a:xfrm>
        </p:spPr>
        <p:txBody>
          <a:bodyPr wrap="square" anchor="ctr">
            <a:normAutofit fontScale="25000" lnSpcReduction="20000"/>
          </a:bodyPr>
          <a:lstStyle/>
          <a:p>
            <a:pPr>
              <a:lnSpc>
                <a:spcPct val="90000"/>
              </a:lnSpc>
              <a:spcAft>
                <a:spcPts val="600"/>
              </a:spcAft>
            </a:pPr>
            <a:fld id="{00000000-1234-1234-1234-123412341234}" type="slidenum">
              <a:rPr lang="en-US" sz="300" smtClean="0"/>
              <a:pPr>
                <a:lnSpc>
                  <a:spcPct val="90000"/>
                </a:lnSpc>
                <a:spcAft>
                  <a:spcPts val="600"/>
                </a:spcAft>
              </a:pPr>
              <a:t>4</a:t>
            </a:fld>
            <a:endParaRPr lang="en-US" sz="300" dirty="0"/>
          </a:p>
        </p:txBody>
      </p:sp>
      <p:graphicFrame>
        <p:nvGraphicFramePr>
          <p:cNvPr id="6" name="Content Placeholder 2">
            <a:extLst>
              <a:ext uri="{FF2B5EF4-FFF2-40B4-BE49-F238E27FC236}">
                <a16:creationId xmlns:a16="http://schemas.microsoft.com/office/drawing/2014/main" id="{FB6FA728-D884-BC76-E935-8099B204C100}"/>
              </a:ext>
            </a:extLst>
          </p:cNvPr>
          <p:cNvGraphicFramePr>
            <a:graphicFrameLocks noGrp="1"/>
          </p:cNvGraphicFramePr>
          <p:nvPr>
            <p:ph sz="quarter" idx="12"/>
            <p:extLst>
              <p:ext uri="{D42A27DB-BD31-4B8C-83A1-F6EECF244321}">
                <p14:modId xmlns:p14="http://schemas.microsoft.com/office/powerpoint/2010/main" val="2610442115"/>
              </p:ext>
            </p:extLst>
          </p:nvPr>
        </p:nvGraphicFramePr>
        <p:xfrm>
          <a:off x="2257796" y="1610468"/>
          <a:ext cx="6655130"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082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0690-E638-088D-B347-FCA1E588F485}"/>
              </a:ext>
            </a:extLst>
          </p:cNvPr>
          <p:cNvSpPr>
            <a:spLocks noGrp="1"/>
          </p:cNvSpPr>
          <p:nvPr>
            <p:ph type="title"/>
          </p:nvPr>
        </p:nvSpPr>
        <p:spPr>
          <a:xfrm>
            <a:off x="838200" y="333483"/>
            <a:ext cx="10515600" cy="1276985"/>
          </a:xfrm>
        </p:spPr>
        <p:txBody>
          <a:bodyPr anchor="ctr">
            <a:normAutofit/>
          </a:bodyPr>
          <a:lstStyle/>
          <a:p>
            <a:r>
              <a:rPr lang="en-US" dirty="0"/>
              <a:t>Content</a:t>
            </a:r>
          </a:p>
        </p:txBody>
      </p:sp>
      <p:sp>
        <p:nvSpPr>
          <p:cNvPr id="4" name="Slide Number Placeholder 3">
            <a:extLst>
              <a:ext uri="{FF2B5EF4-FFF2-40B4-BE49-F238E27FC236}">
                <a16:creationId xmlns:a16="http://schemas.microsoft.com/office/drawing/2014/main" id="{8B054D6B-D41B-D65E-8739-4A028C45B53B}"/>
              </a:ext>
            </a:extLst>
          </p:cNvPr>
          <p:cNvSpPr>
            <a:spLocks noGrp="1"/>
          </p:cNvSpPr>
          <p:nvPr>
            <p:ph type="sldNum" idx="4"/>
          </p:nvPr>
        </p:nvSpPr>
        <p:spPr>
          <a:xfrm>
            <a:off x="5853565" y="6565157"/>
            <a:ext cx="484870" cy="149788"/>
          </a:xfrm>
        </p:spPr>
        <p:txBody>
          <a:bodyPr wrap="square" anchor="ctr">
            <a:normAutofit fontScale="25000" lnSpcReduction="20000"/>
          </a:bodyPr>
          <a:lstStyle/>
          <a:p>
            <a:pPr>
              <a:lnSpc>
                <a:spcPct val="90000"/>
              </a:lnSpc>
              <a:spcAft>
                <a:spcPts val="600"/>
              </a:spcAft>
            </a:pPr>
            <a:fld id="{00000000-1234-1234-1234-123412341234}" type="slidenum">
              <a:rPr lang="en-US" sz="300" smtClean="0"/>
              <a:pPr>
                <a:lnSpc>
                  <a:spcPct val="90000"/>
                </a:lnSpc>
                <a:spcAft>
                  <a:spcPts val="600"/>
                </a:spcAft>
              </a:pPr>
              <a:t>5</a:t>
            </a:fld>
            <a:endParaRPr lang="en-US" sz="300" dirty="0"/>
          </a:p>
        </p:txBody>
      </p:sp>
      <p:graphicFrame>
        <p:nvGraphicFramePr>
          <p:cNvPr id="6" name="Content Placeholder 2">
            <a:extLst>
              <a:ext uri="{FF2B5EF4-FFF2-40B4-BE49-F238E27FC236}">
                <a16:creationId xmlns:a16="http://schemas.microsoft.com/office/drawing/2014/main" id="{FB6FA728-D884-BC76-E935-8099B204C100}"/>
              </a:ext>
            </a:extLst>
          </p:cNvPr>
          <p:cNvGraphicFramePr>
            <a:graphicFrameLocks noGrp="1"/>
          </p:cNvGraphicFramePr>
          <p:nvPr>
            <p:ph sz="quarter" idx="12"/>
            <p:extLst>
              <p:ext uri="{D42A27DB-BD31-4B8C-83A1-F6EECF244321}">
                <p14:modId xmlns:p14="http://schemas.microsoft.com/office/powerpoint/2010/main" val="3127715193"/>
              </p:ext>
            </p:extLst>
          </p:nvPr>
        </p:nvGraphicFramePr>
        <p:xfrm>
          <a:off x="2257796" y="1610468"/>
          <a:ext cx="6655130"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079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E66FD-9E22-544E-881E-D4336EEFC608}"/>
              </a:ext>
            </a:extLst>
          </p:cNvPr>
          <p:cNvSpPr>
            <a:spLocks noGrp="1"/>
          </p:cNvSpPr>
          <p:nvPr>
            <p:ph type="title"/>
          </p:nvPr>
        </p:nvSpPr>
        <p:spPr>
          <a:xfrm>
            <a:off x="838200" y="197955"/>
            <a:ext cx="10515600" cy="1276985"/>
          </a:xfrm>
        </p:spPr>
        <p:txBody>
          <a:bodyPr/>
          <a:lstStyle/>
          <a:p>
            <a:r>
              <a:rPr lang="en-US" dirty="0"/>
              <a:t>How R Shiny Works?</a:t>
            </a:r>
          </a:p>
        </p:txBody>
      </p:sp>
      <p:sp>
        <p:nvSpPr>
          <p:cNvPr id="5" name="Google Shape;13;p7">
            <a:extLst>
              <a:ext uri="{FF2B5EF4-FFF2-40B4-BE49-F238E27FC236}">
                <a16:creationId xmlns:a16="http://schemas.microsoft.com/office/drawing/2014/main" id="{3477D219-60EB-C54A-A37C-9A6DF49CDFBA}"/>
              </a:ext>
            </a:extLst>
          </p:cNvPr>
          <p:cNvSpPr txBox="1">
            <a:spLocks/>
          </p:cNvSpPr>
          <p:nvPr/>
        </p:nvSpPr>
        <p:spPr>
          <a:xfrm>
            <a:off x="5853565" y="6565157"/>
            <a:ext cx="484870" cy="149788"/>
          </a:xfrm>
          <a:prstGeom prst="rect">
            <a:avLst/>
          </a:prstGeom>
          <a:noFill/>
          <a:ln>
            <a:noFill/>
          </a:ln>
        </p:spPr>
        <p:txBody>
          <a:bodyPr spcFirstLastPara="1" wrap="square" lIns="91425" tIns="45700" rIns="91425" bIns="45700" anchor="ctr" anchorCtr="0">
            <a:noAutofit/>
          </a:bodyPr>
          <a:lstStyle>
            <a:defPPr>
              <a:defRPr lang="en-US"/>
            </a:defPPr>
            <a:lvl1pPr marL="0" marR="0" lvl="0" indent="0" algn="r" defTabSz="914400" rtl="0" eaLnBrk="1" latinLnBrk="0" hangingPunct="1">
              <a:lnSpc>
                <a:spcPct val="100000"/>
              </a:lnSpc>
              <a:spcBef>
                <a:spcPts val="0"/>
              </a:spcBef>
              <a:spcAft>
                <a:spcPts val="0"/>
              </a:spcAft>
              <a:buClr>
                <a:srgbClr val="000000"/>
              </a:buClr>
              <a:buSzPts val="825"/>
              <a:buFont typeface="Arial"/>
              <a:buNone/>
              <a:defRPr sz="1300" b="0" i="0" u="none" strike="noStrike" kern="1200" cap="none">
                <a:solidFill>
                  <a:schemeClr val="lt1"/>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825"/>
              <a:buFont typeface="Arial"/>
              <a:buNone/>
              <a:defRPr sz="825" b="0" i="0" u="none" strike="noStrike" kern="1200" cap="none">
                <a:solidFill>
                  <a:schemeClr val="lt1"/>
                </a:solidFill>
                <a:latin typeface="Calibri"/>
                <a:ea typeface="Calibri"/>
                <a:cs typeface="Calibri"/>
                <a:sym typeface="Calibri"/>
              </a:defRPr>
            </a:lvl9pPr>
          </a:lstStyle>
          <a:p>
            <a:fld id="{00000000-1234-1234-1234-123412341234}" type="slidenum">
              <a:rPr lang="en-US" smtClean="0"/>
              <a:pPr/>
              <a:t>6</a:t>
            </a:fld>
            <a:endParaRPr lang="en-US" dirty="0"/>
          </a:p>
        </p:txBody>
      </p:sp>
      <p:grpSp>
        <p:nvGrpSpPr>
          <p:cNvPr id="3" name="Group 2">
            <a:extLst>
              <a:ext uri="{FF2B5EF4-FFF2-40B4-BE49-F238E27FC236}">
                <a16:creationId xmlns:a16="http://schemas.microsoft.com/office/drawing/2014/main" id="{B467EC20-8ED5-F77C-0829-8C7154E5AD14}"/>
              </a:ext>
            </a:extLst>
          </p:cNvPr>
          <p:cNvGrpSpPr/>
          <p:nvPr/>
        </p:nvGrpSpPr>
        <p:grpSpPr>
          <a:xfrm>
            <a:off x="1505196" y="1209438"/>
            <a:ext cx="9181609" cy="4886998"/>
            <a:chOff x="1492611" y="1378591"/>
            <a:chExt cx="9181609" cy="4886998"/>
          </a:xfrm>
        </p:grpSpPr>
        <p:sp>
          <p:nvSpPr>
            <p:cNvPr id="9" name="Arrow: Up-Down 8">
              <a:extLst>
                <a:ext uri="{FF2B5EF4-FFF2-40B4-BE49-F238E27FC236}">
                  <a16:creationId xmlns:a16="http://schemas.microsoft.com/office/drawing/2014/main" id="{C4673C15-E340-5E5F-D16D-2A6596110C5D}"/>
                </a:ext>
              </a:extLst>
            </p:cNvPr>
            <p:cNvSpPr/>
            <p:nvPr/>
          </p:nvSpPr>
          <p:spPr>
            <a:xfrm rot="5400000">
              <a:off x="5429840" y="3923029"/>
              <a:ext cx="772998" cy="1677971"/>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Graphic 12" descr="Computer with solid fill">
              <a:extLst>
                <a:ext uri="{FF2B5EF4-FFF2-40B4-BE49-F238E27FC236}">
                  <a16:creationId xmlns:a16="http://schemas.microsoft.com/office/drawing/2014/main" id="{522DB8BD-5091-0935-4F6C-49D63FB206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92611" y="3258439"/>
              <a:ext cx="3007150" cy="3007150"/>
            </a:xfrm>
            <a:prstGeom prst="rect">
              <a:avLst/>
            </a:prstGeom>
            <a:effectLst>
              <a:outerShdw blurRad="50800" dist="38100" dir="2700000" algn="tl" rotWithShape="0">
                <a:prstClr val="black">
                  <a:alpha val="40000"/>
                </a:prstClr>
              </a:outerShdw>
            </a:effectLst>
          </p:spPr>
        </p:pic>
        <p:grpSp>
          <p:nvGrpSpPr>
            <p:cNvPr id="27" name="Group 26">
              <a:extLst>
                <a:ext uri="{FF2B5EF4-FFF2-40B4-BE49-F238E27FC236}">
                  <a16:creationId xmlns:a16="http://schemas.microsoft.com/office/drawing/2014/main" id="{BAF6DD39-1409-A1AF-FA50-BA926E3675FB}"/>
                </a:ext>
              </a:extLst>
            </p:cNvPr>
            <p:cNvGrpSpPr/>
            <p:nvPr/>
          </p:nvGrpSpPr>
          <p:grpSpPr>
            <a:xfrm>
              <a:off x="2034032" y="1378591"/>
              <a:ext cx="1924309" cy="2148265"/>
              <a:chOff x="2154025" y="1378591"/>
              <a:chExt cx="1924309" cy="2148265"/>
            </a:xfrm>
          </p:grpSpPr>
          <p:grpSp>
            <p:nvGrpSpPr>
              <p:cNvPr id="22" name="Group 21">
                <a:extLst>
                  <a:ext uri="{FF2B5EF4-FFF2-40B4-BE49-F238E27FC236}">
                    <a16:creationId xmlns:a16="http://schemas.microsoft.com/office/drawing/2014/main" id="{799D06D6-F764-35D9-9143-4B35481F26C4}"/>
                  </a:ext>
                </a:extLst>
              </p:cNvPr>
              <p:cNvGrpSpPr/>
              <p:nvPr/>
            </p:nvGrpSpPr>
            <p:grpSpPr>
              <a:xfrm>
                <a:off x="2154025" y="1378591"/>
                <a:ext cx="1924309" cy="1508483"/>
                <a:chOff x="2154025" y="1378591"/>
                <a:chExt cx="1924309" cy="1508483"/>
              </a:xfrm>
            </p:grpSpPr>
            <p:pic>
              <p:nvPicPr>
                <p:cNvPr id="8" name="Content Placeholder 5" descr="Diagram&#10;&#10;Description automatically generated">
                  <a:extLst>
                    <a:ext uri="{FF2B5EF4-FFF2-40B4-BE49-F238E27FC236}">
                      <a16:creationId xmlns:a16="http://schemas.microsoft.com/office/drawing/2014/main" id="{75A55876-FB42-C172-FBFB-E13423E1BCA5}"/>
                    </a:ext>
                  </a:extLst>
                </p:cNvPr>
                <p:cNvPicPr>
                  <a:picLocks noChangeAspect="1"/>
                </p:cNvPicPr>
                <p:nvPr/>
              </p:nvPicPr>
              <p:blipFill rotWithShape="1">
                <a:blip r:embed="rId5">
                  <a:extLst>
                    <a:ext uri="{28A0092B-C50C-407E-A947-70E740481C1C}">
                      <a14:useLocalDpi xmlns:a14="http://schemas.microsoft.com/office/drawing/2010/main" val="0"/>
                    </a:ext>
                  </a:extLst>
                </a:blip>
                <a:srcRect l="12134" t="67827" r="76747" b="9654"/>
                <a:stretch/>
              </p:blipFill>
              <p:spPr>
                <a:xfrm>
                  <a:off x="2663692" y="1378591"/>
                  <a:ext cx="904974" cy="1112363"/>
                </a:xfrm>
                <a:prstGeom prst="rect">
                  <a:avLst/>
                </a:prstGeom>
              </p:spPr>
            </p:pic>
            <p:sp>
              <p:nvSpPr>
                <p:cNvPr id="16" name="TextBox 15">
                  <a:extLst>
                    <a:ext uri="{FF2B5EF4-FFF2-40B4-BE49-F238E27FC236}">
                      <a16:creationId xmlns:a16="http://schemas.microsoft.com/office/drawing/2014/main" id="{765D589E-410A-303D-4315-FCF6D095D145}"/>
                    </a:ext>
                  </a:extLst>
                </p:cNvPr>
                <p:cNvSpPr txBox="1"/>
                <p:nvPr/>
              </p:nvSpPr>
              <p:spPr>
                <a:xfrm>
                  <a:off x="2154025" y="2517742"/>
                  <a:ext cx="1924309" cy="369332"/>
                </a:xfrm>
                <a:prstGeom prst="rect">
                  <a:avLst/>
                </a:prstGeom>
                <a:noFill/>
              </p:spPr>
              <p:txBody>
                <a:bodyPr wrap="none" rtlCol="0">
                  <a:spAutoFit/>
                </a:bodyPr>
                <a:lstStyle/>
                <a:p>
                  <a:pPr algn="ctr"/>
                  <a:r>
                    <a:rPr lang="en-GB" b="1" dirty="0"/>
                    <a:t>Server Instructions</a:t>
                  </a:r>
                </a:p>
              </p:txBody>
            </p:sp>
          </p:grpSp>
          <p:sp>
            <p:nvSpPr>
              <p:cNvPr id="25" name="Arrow: Down 24">
                <a:extLst>
                  <a:ext uri="{FF2B5EF4-FFF2-40B4-BE49-F238E27FC236}">
                    <a16:creationId xmlns:a16="http://schemas.microsoft.com/office/drawing/2014/main" id="{0B1F6245-76F8-7088-2A5D-EA1C71C6208A}"/>
                  </a:ext>
                </a:extLst>
              </p:cNvPr>
              <p:cNvSpPr/>
              <p:nvPr/>
            </p:nvSpPr>
            <p:spPr>
              <a:xfrm>
                <a:off x="2923674" y="2930090"/>
                <a:ext cx="385011" cy="59676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8" name="Group 27">
              <a:extLst>
                <a:ext uri="{FF2B5EF4-FFF2-40B4-BE49-F238E27FC236}">
                  <a16:creationId xmlns:a16="http://schemas.microsoft.com/office/drawing/2014/main" id="{BF884260-0BE6-0B1A-0188-29737506DDFE}"/>
                </a:ext>
              </a:extLst>
            </p:cNvPr>
            <p:cNvGrpSpPr/>
            <p:nvPr/>
          </p:nvGrpSpPr>
          <p:grpSpPr>
            <a:xfrm>
              <a:off x="7778085" y="1378591"/>
              <a:ext cx="1888722" cy="2148265"/>
              <a:chOff x="7486452" y="1378591"/>
              <a:chExt cx="1888722" cy="2148265"/>
            </a:xfrm>
          </p:grpSpPr>
          <p:grpSp>
            <p:nvGrpSpPr>
              <p:cNvPr id="23" name="Group 22">
                <a:extLst>
                  <a:ext uri="{FF2B5EF4-FFF2-40B4-BE49-F238E27FC236}">
                    <a16:creationId xmlns:a16="http://schemas.microsoft.com/office/drawing/2014/main" id="{1D6A6D2B-AB9C-A32B-09F9-6D310BF19ED8}"/>
                  </a:ext>
                </a:extLst>
              </p:cNvPr>
              <p:cNvGrpSpPr/>
              <p:nvPr/>
            </p:nvGrpSpPr>
            <p:grpSpPr>
              <a:xfrm>
                <a:off x="7486452" y="1378591"/>
                <a:ext cx="1888722" cy="1508483"/>
                <a:chOff x="7486452" y="1378591"/>
                <a:chExt cx="1888722" cy="1508483"/>
              </a:xfrm>
            </p:grpSpPr>
            <p:sp>
              <p:nvSpPr>
                <p:cNvPr id="17" name="TextBox 16">
                  <a:extLst>
                    <a:ext uri="{FF2B5EF4-FFF2-40B4-BE49-F238E27FC236}">
                      <a16:creationId xmlns:a16="http://schemas.microsoft.com/office/drawing/2014/main" id="{0EFA0844-F643-0C68-8379-91AFF2E4A3B6}"/>
                    </a:ext>
                  </a:extLst>
                </p:cNvPr>
                <p:cNvSpPr txBox="1"/>
                <p:nvPr/>
              </p:nvSpPr>
              <p:spPr>
                <a:xfrm>
                  <a:off x="7486452" y="2517742"/>
                  <a:ext cx="1888722" cy="369332"/>
                </a:xfrm>
                <a:prstGeom prst="rect">
                  <a:avLst/>
                </a:prstGeom>
                <a:noFill/>
              </p:spPr>
              <p:txBody>
                <a:bodyPr wrap="none" rtlCol="0">
                  <a:spAutoFit/>
                </a:bodyPr>
                <a:lstStyle/>
                <a:p>
                  <a:pPr algn="ctr"/>
                  <a:r>
                    <a:rPr lang="en-GB" b="1" dirty="0"/>
                    <a:t>User Interface (UI)</a:t>
                  </a:r>
                </a:p>
              </p:txBody>
            </p:sp>
            <p:pic>
              <p:nvPicPr>
                <p:cNvPr id="19" name="Content Placeholder 5" descr="Diagram&#10;&#10;Description automatically generated">
                  <a:extLst>
                    <a:ext uri="{FF2B5EF4-FFF2-40B4-BE49-F238E27FC236}">
                      <a16:creationId xmlns:a16="http://schemas.microsoft.com/office/drawing/2014/main" id="{4FFA00D2-8EE3-C562-9943-45D7340D19F2}"/>
                    </a:ext>
                  </a:extLst>
                </p:cNvPr>
                <p:cNvPicPr>
                  <a:picLocks noChangeAspect="1"/>
                </p:cNvPicPr>
                <p:nvPr/>
              </p:nvPicPr>
              <p:blipFill rotWithShape="1">
                <a:blip r:embed="rId5">
                  <a:extLst>
                    <a:ext uri="{28A0092B-C50C-407E-A947-70E740481C1C}">
                      <a14:useLocalDpi xmlns:a14="http://schemas.microsoft.com/office/drawing/2010/main" val="0"/>
                    </a:ext>
                  </a:extLst>
                </a:blip>
                <a:srcRect l="76416" t="68209" r="12465" b="9272"/>
                <a:stretch/>
              </p:blipFill>
              <p:spPr>
                <a:xfrm>
                  <a:off x="7922443" y="1378591"/>
                  <a:ext cx="904974" cy="1112363"/>
                </a:xfrm>
                <a:prstGeom prst="rect">
                  <a:avLst/>
                </a:prstGeom>
              </p:spPr>
            </p:pic>
          </p:grpSp>
          <p:sp>
            <p:nvSpPr>
              <p:cNvPr id="26" name="Arrow: Down 25">
                <a:extLst>
                  <a:ext uri="{FF2B5EF4-FFF2-40B4-BE49-F238E27FC236}">
                    <a16:creationId xmlns:a16="http://schemas.microsoft.com/office/drawing/2014/main" id="{0706AFF7-BCF4-D6A9-44D4-659349910549}"/>
                  </a:ext>
                </a:extLst>
              </p:cNvPr>
              <p:cNvSpPr/>
              <p:nvPr/>
            </p:nvSpPr>
            <p:spPr>
              <a:xfrm>
                <a:off x="8238308" y="2930090"/>
                <a:ext cx="385011" cy="59676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30" name="Picture 29">
              <a:extLst>
                <a:ext uri="{FF2B5EF4-FFF2-40B4-BE49-F238E27FC236}">
                  <a16:creationId xmlns:a16="http://schemas.microsoft.com/office/drawing/2014/main" id="{83C66027-031A-E7CE-6014-4EAA7B670D94}"/>
                </a:ext>
              </a:extLst>
            </p:cNvPr>
            <p:cNvPicPr>
              <a:picLocks noChangeAspect="1"/>
            </p:cNvPicPr>
            <p:nvPr/>
          </p:nvPicPr>
          <p:blipFill rotWithShape="1">
            <a:blip r:embed="rId6"/>
            <a:srcRect l="247"/>
            <a:stretch/>
          </p:blipFill>
          <p:spPr>
            <a:xfrm>
              <a:off x="6770673" y="3623679"/>
              <a:ext cx="3903547" cy="2276670"/>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497704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0690-E638-088D-B347-FCA1E588F485}"/>
              </a:ext>
            </a:extLst>
          </p:cNvPr>
          <p:cNvSpPr>
            <a:spLocks noGrp="1"/>
          </p:cNvSpPr>
          <p:nvPr>
            <p:ph type="title"/>
          </p:nvPr>
        </p:nvSpPr>
        <p:spPr>
          <a:xfrm>
            <a:off x="838200" y="333483"/>
            <a:ext cx="10515600" cy="1276985"/>
          </a:xfrm>
        </p:spPr>
        <p:txBody>
          <a:bodyPr anchor="ctr">
            <a:normAutofit/>
          </a:bodyPr>
          <a:lstStyle/>
          <a:p>
            <a:r>
              <a:rPr lang="en-US" dirty="0"/>
              <a:t>Content</a:t>
            </a:r>
          </a:p>
        </p:txBody>
      </p:sp>
      <p:sp>
        <p:nvSpPr>
          <p:cNvPr id="4" name="Slide Number Placeholder 3">
            <a:extLst>
              <a:ext uri="{FF2B5EF4-FFF2-40B4-BE49-F238E27FC236}">
                <a16:creationId xmlns:a16="http://schemas.microsoft.com/office/drawing/2014/main" id="{8B054D6B-D41B-D65E-8739-4A028C45B53B}"/>
              </a:ext>
            </a:extLst>
          </p:cNvPr>
          <p:cNvSpPr>
            <a:spLocks noGrp="1"/>
          </p:cNvSpPr>
          <p:nvPr>
            <p:ph type="sldNum" idx="4"/>
          </p:nvPr>
        </p:nvSpPr>
        <p:spPr>
          <a:xfrm>
            <a:off x="5853565" y="6565157"/>
            <a:ext cx="484870" cy="149788"/>
          </a:xfrm>
        </p:spPr>
        <p:txBody>
          <a:bodyPr wrap="square" anchor="ctr">
            <a:normAutofit fontScale="25000" lnSpcReduction="20000"/>
          </a:bodyPr>
          <a:lstStyle/>
          <a:p>
            <a:pPr>
              <a:lnSpc>
                <a:spcPct val="90000"/>
              </a:lnSpc>
              <a:spcAft>
                <a:spcPts val="600"/>
              </a:spcAft>
            </a:pPr>
            <a:fld id="{00000000-1234-1234-1234-123412341234}" type="slidenum">
              <a:rPr lang="en-US" sz="300" smtClean="0"/>
              <a:pPr>
                <a:lnSpc>
                  <a:spcPct val="90000"/>
                </a:lnSpc>
                <a:spcAft>
                  <a:spcPts val="600"/>
                </a:spcAft>
              </a:pPr>
              <a:t>7</a:t>
            </a:fld>
            <a:endParaRPr lang="en-US" sz="300" dirty="0"/>
          </a:p>
        </p:txBody>
      </p:sp>
      <p:graphicFrame>
        <p:nvGraphicFramePr>
          <p:cNvPr id="6" name="Content Placeholder 2">
            <a:extLst>
              <a:ext uri="{FF2B5EF4-FFF2-40B4-BE49-F238E27FC236}">
                <a16:creationId xmlns:a16="http://schemas.microsoft.com/office/drawing/2014/main" id="{FB6FA728-D884-BC76-E935-8099B204C100}"/>
              </a:ext>
            </a:extLst>
          </p:cNvPr>
          <p:cNvGraphicFramePr>
            <a:graphicFrameLocks noGrp="1"/>
          </p:cNvGraphicFramePr>
          <p:nvPr>
            <p:ph sz="quarter" idx="12"/>
            <p:extLst>
              <p:ext uri="{D42A27DB-BD31-4B8C-83A1-F6EECF244321}">
                <p14:modId xmlns:p14="http://schemas.microsoft.com/office/powerpoint/2010/main" val="170706164"/>
              </p:ext>
            </p:extLst>
          </p:nvPr>
        </p:nvGraphicFramePr>
        <p:xfrm>
          <a:off x="2257796" y="1610468"/>
          <a:ext cx="6655130"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431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8</a:t>
            </a:fld>
            <a:endParaRPr lang="en-US" sz="1300" dirty="0"/>
          </a:p>
        </p:txBody>
      </p:sp>
      <p:sp>
        <p:nvSpPr>
          <p:cNvPr id="2" name="Rectangle 1">
            <a:extLst>
              <a:ext uri="{FF2B5EF4-FFF2-40B4-BE49-F238E27FC236}">
                <a16:creationId xmlns:a16="http://schemas.microsoft.com/office/drawing/2014/main" id="{808FE510-879A-5E29-1E9B-75A51AE920E6}"/>
              </a:ext>
            </a:extLst>
          </p:cNvPr>
          <p:cNvSpPr/>
          <p:nvPr/>
        </p:nvSpPr>
        <p:spPr>
          <a:xfrm>
            <a:off x="1943493" y="1256122"/>
            <a:ext cx="8305014" cy="4345757"/>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endParaRPr lang="en-GB" sz="2400" b="1" dirty="0">
              <a:solidFill>
                <a:schemeClr val="tx1">
                  <a:lumMod val="75000"/>
                  <a:lumOff val="25000"/>
                </a:schemeClr>
              </a:solidFill>
              <a:latin typeface="Courier New" panose="02070309020205020404" pitchFamily="49" charset="0"/>
              <a:cs typeface="Courier New" panose="02070309020205020404" pitchFamily="49" charset="0"/>
            </a:endParaRPr>
          </a:p>
          <a:p>
            <a:pPr algn="just"/>
            <a:r>
              <a:rPr lang="en-GB" sz="2400" b="1" dirty="0">
                <a:solidFill>
                  <a:schemeClr val="tx1">
                    <a:lumMod val="75000"/>
                    <a:lumOff val="25000"/>
                  </a:schemeClr>
                </a:solidFill>
                <a:latin typeface="Courier New" panose="02070309020205020404" pitchFamily="49" charset="0"/>
                <a:cs typeface="Courier New" panose="02070309020205020404" pitchFamily="49" charset="0"/>
              </a:rPr>
              <a:t>library(shiny)</a:t>
            </a:r>
          </a:p>
          <a:p>
            <a:pPr algn="just"/>
            <a:endParaRPr lang="en-GB" sz="2400" b="1" dirty="0">
              <a:solidFill>
                <a:schemeClr val="tx1">
                  <a:lumMod val="75000"/>
                  <a:lumOff val="25000"/>
                </a:schemeClr>
              </a:solidFill>
              <a:latin typeface="Courier New" panose="02070309020205020404" pitchFamily="49" charset="0"/>
              <a:cs typeface="Courier New" panose="02070309020205020404" pitchFamily="49" charset="0"/>
            </a:endParaRPr>
          </a:p>
          <a:p>
            <a:pPr algn="just"/>
            <a:r>
              <a:rPr lang="en-GB" sz="2400" b="1" dirty="0">
                <a:solidFill>
                  <a:schemeClr val="tx1">
                    <a:lumMod val="75000"/>
                    <a:lumOff val="25000"/>
                  </a:schemeClr>
                </a:solidFill>
                <a:latin typeface="Courier New" panose="02070309020205020404" pitchFamily="49" charset="0"/>
                <a:cs typeface="Courier New" panose="02070309020205020404" pitchFamily="49" charset="0"/>
              </a:rPr>
              <a:t>ui &lt;- dashboardPage()</a:t>
            </a:r>
          </a:p>
          <a:p>
            <a:pPr algn="just"/>
            <a:endParaRPr lang="en-GB" sz="2400" b="1" dirty="0">
              <a:solidFill>
                <a:schemeClr val="tx1">
                  <a:lumMod val="75000"/>
                  <a:lumOff val="25000"/>
                </a:schemeClr>
              </a:solidFill>
              <a:latin typeface="Courier New" panose="02070309020205020404" pitchFamily="49" charset="0"/>
              <a:cs typeface="Courier New" panose="02070309020205020404" pitchFamily="49" charset="0"/>
            </a:endParaRPr>
          </a:p>
          <a:p>
            <a:pPr algn="just"/>
            <a:r>
              <a:rPr lang="en-GB" sz="2400" b="1" dirty="0">
                <a:solidFill>
                  <a:schemeClr val="tx1">
                    <a:lumMod val="75000"/>
                    <a:lumOff val="25000"/>
                  </a:schemeClr>
                </a:solidFill>
                <a:latin typeface="Courier New" panose="02070309020205020404" pitchFamily="49" charset="0"/>
                <a:cs typeface="Courier New" panose="02070309020205020404" pitchFamily="49" charset="0"/>
              </a:rPr>
              <a:t>server &lt;- function(input, output) {}</a:t>
            </a:r>
          </a:p>
          <a:p>
            <a:pPr algn="just"/>
            <a:endParaRPr lang="en-GB" sz="2400" b="1" dirty="0">
              <a:solidFill>
                <a:schemeClr val="tx1">
                  <a:lumMod val="75000"/>
                  <a:lumOff val="25000"/>
                </a:schemeClr>
              </a:solidFill>
              <a:latin typeface="Courier New" panose="02070309020205020404" pitchFamily="49" charset="0"/>
              <a:cs typeface="Courier New" panose="02070309020205020404" pitchFamily="49" charset="0"/>
            </a:endParaRPr>
          </a:p>
          <a:p>
            <a:pPr algn="just"/>
            <a:r>
              <a:rPr lang="en-GB" sz="2400" b="1" dirty="0" err="1">
                <a:solidFill>
                  <a:schemeClr val="tx1">
                    <a:lumMod val="75000"/>
                    <a:lumOff val="25000"/>
                  </a:schemeClr>
                </a:solidFill>
                <a:latin typeface="Courier New" panose="02070309020205020404" pitchFamily="49" charset="0"/>
                <a:cs typeface="Courier New" panose="02070309020205020404" pitchFamily="49" charset="0"/>
              </a:rPr>
              <a:t>shinyApp</a:t>
            </a:r>
            <a:r>
              <a:rPr lang="en-GB" sz="2400" b="1" dirty="0">
                <a:solidFill>
                  <a:schemeClr val="tx1">
                    <a:lumMod val="75000"/>
                    <a:lumOff val="25000"/>
                  </a:schemeClr>
                </a:solidFill>
                <a:latin typeface="Courier New" panose="02070309020205020404" pitchFamily="49" charset="0"/>
                <a:cs typeface="Courier New" panose="02070309020205020404" pitchFamily="49" charset="0"/>
              </a:rPr>
              <a:t>(ui = ui, server = server)</a:t>
            </a:r>
          </a:p>
        </p:txBody>
      </p:sp>
      <p:grpSp>
        <p:nvGrpSpPr>
          <p:cNvPr id="24" name="Group 23">
            <a:extLst>
              <a:ext uri="{FF2B5EF4-FFF2-40B4-BE49-F238E27FC236}">
                <a16:creationId xmlns:a16="http://schemas.microsoft.com/office/drawing/2014/main" id="{224AD451-F112-B28E-D013-A370AF67EDAB}"/>
              </a:ext>
            </a:extLst>
          </p:cNvPr>
          <p:cNvGrpSpPr/>
          <p:nvPr/>
        </p:nvGrpSpPr>
        <p:grpSpPr>
          <a:xfrm>
            <a:off x="8745333" y="1514407"/>
            <a:ext cx="3737781" cy="461665"/>
            <a:chOff x="9207344" y="1447031"/>
            <a:chExt cx="3737781" cy="461665"/>
          </a:xfrm>
        </p:grpSpPr>
        <p:sp>
          <p:nvSpPr>
            <p:cNvPr id="7" name="TextBox 6">
              <a:extLst>
                <a:ext uri="{FF2B5EF4-FFF2-40B4-BE49-F238E27FC236}">
                  <a16:creationId xmlns:a16="http://schemas.microsoft.com/office/drawing/2014/main" id="{3DB848AC-3F98-78DB-94D6-44D3D2C49C25}"/>
                </a:ext>
              </a:extLst>
            </p:cNvPr>
            <p:cNvSpPr txBox="1"/>
            <p:nvPr/>
          </p:nvSpPr>
          <p:spPr>
            <a:xfrm>
              <a:off x="9930992" y="1447031"/>
              <a:ext cx="3014133" cy="461665"/>
            </a:xfrm>
            <a:prstGeom prst="rect">
              <a:avLst/>
            </a:prstGeom>
            <a:noFill/>
          </p:spPr>
          <p:txBody>
            <a:bodyPr wrap="square" rtlCol="0">
              <a:spAutoFit/>
            </a:bodyPr>
            <a:lstStyle/>
            <a:p>
              <a:r>
                <a:rPr lang="en-US" sz="2400" dirty="0"/>
                <a:t>R Shiny Package</a:t>
              </a:r>
            </a:p>
          </p:txBody>
        </p:sp>
        <p:sp>
          <p:nvSpPr>
            <p:cNvPr id="11" name="Left Arrow 4">
              <a:extLst>
                <a:ext uri="{FF2B5EF4-FFF2-40B4-BE49-F238E27FC236}">
                  <a16:creationId xmlns:a16="http://schemas.microsoft.com/office/drawing/2014/main" id="{3EED5D7B-9D1C-794F-3A38-E37FA82DBB59}"/>
                </a:ext>
              </a:extLst>
            </p:cNvPr>
            <p:cNvSpPr/>
            <p:nvPr/>
          </p:nvSpPr>
          <p:spPr>
            <a:xfrm>
              <a:off x="9207344" y="1474089"/>
              <a:ext cx="629675" cy="4075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86E71342-D0F3-3B87-4174-BCF5AEDDA02A}"/>
              </a:ext>
            </a:extLst>
          </p:cNvPr>
          <p:cNvGrpSpPr/>
          <p:nvPr/>
        </p:nvGrpSpPr>
        <p:grpSpPr>
          <a:xfrm>
            <a:off x="8745333" y="2291082"/>
            <a:ext cx="3737781" cy="461665"/>
            <a:chOff x="9207344" y="2252790"/>
            <a:chExt cx="3737781" cy="461665"/>
          </a:xfrm>
        </p:grpSpPr>
        <p:sp>
          <p:nvSpPr>
            <p:cNvPr id="8" name="TextBox 7">
              <a:extLst>
                <a:ext uri="{FF2B5EF4-FFF2-40B4-BE49-F238E27FC236}">
                  <a16:creationId xmlns:a16="http://schemas.microsoft.com/office/drawing/2014/main" id="{18065B11-25C4-44BF-2961-0092D1CD2AC5}"/>
                </a:ext>
              </a:extLst>
            </p:cNvPr>
            <p:cNvSpPr txBox="1"/>
            <p:nvPr/>
          </p:nvSpPr>
          <p:spPr>
            <a:xfrm>
              <a:off x="9930992" y="2252790"/>
              <a:ext cx="3014133" cy="461665"/>
            </a:xfrm>
            <a:prstGeom prst="rect">
              <a:avLst/>
            </a:prstGeom>
            <a:noFill/>
          </p:spPr>
          <p:txBody>
            <a:bodyPr wrap="square" rtlCol="0">
              <a:spAutoFit/>
            </a:bodyPr>
            <a:lstStyle/>
            <a:p>
              <a:r>
                <a:rPr lang="en-US" sz="2400" dirty="0"/>
                <a:t>Visual Elements</a:t>
              </a:r>
            </a:p>
          </p:txBody>
        </p:sp>
        <p:sp>
          <p:nvSpPr>
            <p:cNvPr id="12" name="Left Arrow 9">
              <a:extLst>
                <a:ext uri="{FF2B5EF4-FFF2-40B4-BE49-F238E27FC236}">
                  <a16:creationId xmlns:a16="http://schemas.microsoft.com/office/drawing/2014/main" id="{9D6E0D47-2BEE-A20B-CD07-BF0839F7AF65}"/>
                </a:ext>
              </a:extLst>
            </p:cNvPr>
            <p:cNvSpPr/>
            <p:nvPr/>
          </p:nvSpPr>
          <p:spPr>
            <a:xfrm>
              <a:off x="9207344" y="2279848"/>
              <a:ext cx="629675" cy="4075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80C6A343-5597-8907-9378-841AB0F1D746}"/>
              </a:ext>
            </a:extLst>
          </p:cNvPr>
          <p:cNvGrpSpPr/>
          <p:nvPr/>
        </p:nvGrpSpPr>
        <p:grpSpPr>
          <a:xfrm>
            <a:off x="8749751" y="3067757"/>
            <a:ext cx="3733363" cy="461665"/>
            <a:chOff x="9211762" y="3100569"/>
            <a:chExt cx="3733363" cy="461665"/>
          </a:xfrm>
        </p:grpSpPr>
        <p:sp>
          <p:nvSpPr>
            <p:cNvPr id="9" name="TextBox 8">
              <a:extLst>
                <a:ext uri="{FF2B5EF4-FFF2-40B4-BE49-F238E27FC236}">
                  <a16:creationId xmlns:a16="http://schemas.microsoft.com/office/drawing/2014/main" id="{AC3726D7-2DAE-C241-0079-2AB8E503968F}"/>
                </a:ext>
              </a:extLst>
            </p:cNvPr>
            <p:cNvSpPr txBox="1"/>
            <p:nvPr/>
          </p:nvSpPr>
          <p:spPr>
            <a:xfrm>
              <a:off x="9930992" y="3100569"/>
              <a:ext cx="3014133" cy="461665"/>
            </a:xfrm>
            <a:prstGeom prst="rect">
              <a:avLst/>
            </a:prstGeom>
            <a:noFill/>
          </p:spPr>
          <p:txBody>
            <a:bodyPr wrap="square" rtlCol="0">
              <a:spAutoFit/>
            </a:bodyPr>
            <a:lstStyle/>
            <a:p>
              <a:r>
                <a:rPr lang="en-US" sz="2400" dirty="0"/>
                <a:t>Logic Defined</a:t>
              </a:r>
            </a:p>
          </p:txBody>
        </p:sp>
        <p:sp>
          <p:nvSpPr>
            <p:cNvPr id="13" name="Left Arrow 10">
              <a:extLst>
                <a:ext uri="{FF2B5EF4-FFF2-40B4-BE49-F238E27FC236}">
                  <a16:creationId xmlns:a16="http://schemas.microsoft.com/office/drawing/2014/main" id="{BB0CF98B-CCD7-0AAE-8B97-D2851744B84A}"/>
                </a:ext>
              </a:extLst>
            </p:cNvPr>
            <p:cNvSpPr/>
            <p:nvPr/>
          </p:nvSpPr>
          <p:spPr>
            <a:xfrm>
              <a:off x="9211762" y="3127627"/>
              <a:ext cx="629675" cy="4075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1A685BA7-812E-AA39-88E5-1FCB16DCBB92}"/>
              </a:ext>
            </a:extLst>
          </p:cNvPr>
          <p:cNvGrpSpPr/>
          <p:nvPr/>
        </p:nvGrpSpPr>
        <p:grpSpPr>
          <a:xfrm>
            <a:off x="8749752" y="3844431"/>
            <a:ext cx="3733362" cy="461665"/>
            <a:chOff x="9211763" y="3998436"/>
            <a:chExt cx="3733362" cy="461665"/>
          </a:xfrm>
        </p:grpSpPr>
        <p:sp>
          <p:nvSpPr>
            <p:cNvPr id="10" name="TextBox 9">
              <a:extLst>
                <a:ext uri="{FF2B5EF4-FFF2-40B4-BE49-F238E27FC236}">
                  <a16:creationId xmlns:a16="http://schemas.microsoft.com/office/drawing/2014/main" id="{5D9A4C8A-C03A-1E74-908A-68077BFB2BDE}"/>
                </a:ext>
              </a:extLst>
            </p:cNvPr>
            <p:cNvSpPr txBox="1"/>
            <p:nvPr/>
          </p:nvSpPr>
          <p:spPr>
            <a:xfrm>
              <a:off x="9930992" y="3998436"/>
              <a:ext cx="3014133" cy="461665"/>
            </a:xfrm>
            <a:prstGeom prst="rect">
              <a:avLst/>
            </a:prstGeom>
            <a:noFill/>
          </p:spPr>
          <p:txBody>
            <a:bodyPr wrap="square" rtlCol="0">
              <a:spAutoFit/>
            </a:bodyPr>
            <a:lstStyle/>
            <a:p>
              <a:r>
                <a:rPr lang="en-US" sz="2400" dirty="0"/>
                <a:t>Deploy App</a:t>
              </a:r>
            </a:p>
          </p:txBody>
        </p:sp>
        <p:sp>
          <p:nvSpPr>
            <p:cNvPr id="14" name="Left Arrow 11">
              <a:extLst>
                <a:ext uri="{FF2B5EF4-FFF2-40B4-BE49-F238E27FC236}">
                  <a16:creationId xmlns:a16="http://schemas.microsoft.com/office/drawing/2014/main" id="{CC3131A8-8F62-6D5B-DE17-8CA145711F34}"/>
                </a:ext>
              </a:extLst>
            </p:cNvPr>
            <p:cNvSpPr/>
            <p:nvPr/>
          </p:nvSpPr>
          <p:spPr>
            <a:xfrm>
              <a:off x="9211763" y="4025494"/>
              <a:ext cx="629675" cy="4075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1041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9</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5" y="463019"/>
            <a:ext cx="6080833" cy="561120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4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ui &lt;-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dashboardPage(</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title = “LRC Robot",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dashboardHeader(title =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tags$a</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tags$img</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src</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LRC.robot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/LRC logo.png",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style = margin: auto;")),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href</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"https://www.n-actuarial.com/",</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titleWidth</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320),</a:t>
            </a:r>
          </a:p>
          <a:p>
            <a:endParaRPr lang="en-GB" sz="14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dashboardSidebar(uiOutput("languagebtn"), 	uiOutput("sidebar"), width = 320),</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dashboardBody(</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useShinyjs(),</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uiOutput("body"))</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p:txBody>
      </p:sp>
      <p:sp>
        <p:nvSpPr>
          <p:cNvPr id="9" name="Rectangle 8">
            <a:extLst>
              <a:ext uri="{FF2B5EF4-FFF2-40B4-BE49-F238E27FC236}">
                <a16:creationId xmlns:a16="http://schemas.microsoft.com/office/drawing/2014/main" id="{80A14598-19C2-8EEE-8387-02B129924CE2}"/>
              </a:ext>
            </a:extLst>
          </p:cNvPr>
          <p:cNvSpPr/>
          <p:nvPr/>
        </p:nvSpPr>
        <p:spPr>
          <a:xfrm>
            <a:off x="152403" y="2593913"/>
            <a:ext cx="682687" cy="291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Header</a:t>
            </a:r>
          </a:p>
        </p:txBody>
      </p:sp>
      <p:sp>
        <p:nvSpPr>
          <p:cNvPr id="10" name="Rectangle 9">
            <a:extLst>
              <a:ext uri="{FF2B5EF4-FFF2-40B4-BE49-F238E27FC236}">
                <a16:creationId xmlns:a16="http://schemas.microsoft.com/office/drawing/2014/main" id="{DB9EBEDB-E527-087D-FBF1-DE8E5F0E0806}"/>
              </a:ext>
            </a:extLst>
          </p:cNvPr>
          <p:cNvSpPr/>
          <p:nvPr/>
        </p:nvSpPr>
        <p:spPr>
          <a:xfrm>
            <a:off x="152403" y="3539414"/>
            <a:ext cx="682687" cy="291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Sidebar</a:t>
            </a:r>
          </a:p>
        </p:txBody>
      </p:sp>
      <p:sp>
        <p:nvSpPr>
          <p:cNvPr id="11" name="Rectangle 10">
            <a:extLst>
              <a:ext uri="{FF2B5EF4-FFF2-40B4-BE49-F238E27FC236}">
                <a16:creationId xmlns:a16="http://schemas.microsoft.com/office/drawing/2014/main" id="{86BF23C3-B888-2D8F-0256-8A10C37F7BEA}"/>
              </a:ext>
            </a:extLst>
          </p:cNvPr>
          <p:cNvSpPr/>
          <p:nvPr/>
        </p:nvSpPr>
        <p:spPr>
          <a:xfrm>
            <a:off x="152403" y="4354288"/>
            <a:ext cx="682687" cy="291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Body</a:t>
            </a:r>
          </a:p>
        </p:txBody>
      </p:sp>
      <p:sp>
        <p:nvSpPr>
          <p:cNvPr id="15" name="Rectangle 14">
            <a:extLst>
              <a:ext uri="{FF2B5EF4-FFF2-40B4-BE49-F238E27FC236}">
                <a16:creationId xmlns:a16="http://schemas.microsoft.com/office/drawing/2014/main" id="{D3562B17-9E99-230C-C591-7054EB51162A}"/>
              </a:ext>
            </a:extLst>
          </p:cNvPr>
          <p:cNvSpPr/>
          <p:nvPr/>
        </p:nvSpPr>
        <p:spPr>
          <a:xfrm>
            <a:off x="1113454" y="2174033"/>
            <a:ext cx="4721289" cy="1175657"/>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0FB05BD-B3BE-535E-7E87-362BA16E906E}"/>
              </a:ext>
            </a:extLst>
          </p:cNvPr>
          <p:cNvSpPr/>
          <p:nvPr/>
        </p:nvSpPr>
        <p:spPr>
          <a:xfrm>
            <a:off x="1113454" y="3464767"/>
            <a:ext cx="4721289" cy="482081"/>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E216569A-75C5-40F5-0EC0-AB3F8F98E1D4}"/>
              </a:ext>
            </a:extLst>
          </p:cNvPr>
          <p:cNvSpPr/>
          <p:nvPr/>
        </p:nvSpPr>
        <p:spPr>
          <a:xfrm>
            <a:off x="1113454" y="4046376"/>
            <a:ext cx="4721289" cy="824204"/>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9416B57-8170-9008-14CC-71EB583F46E9}"/>
              </a:ext>
            </a:extLst>
          </p:cNvPr>
          <p:cNvGrpSpPr/>
          <p:nvPr/>
        </p:nvGrpSpPr>
        <p:grpSpPr>
          <a:xfrm>
            <a:off x="6643397" y="488878"/>
            <a:ext cx="5199393" cy="5559490"/>
            <a:chOff x="6643397" y="488878"/>
            <a:chExt cx="5199393" cy="5559490"/>
          </a:xfrm>
        </p:grpSpPr>
        <p:pic>
          <p:nvPicPr>
            <p:cNvPr id="8" name="Picture 7">
              <a:extLst>
                <a:ext uri="{FF2B5EF4-FFF2-40B4-BE49-F238E27FC236}">
                  <a16:creationId xmlns:a16="http://schemas.microsoft.com/office/drawing/2014/main" id="{151690AA-962D-13E3-95BD-9CA878606AA7}"/>
                </a:ext>
              </a:extLst>
            </p:cNvPr>
            <p:cNvPicPr>
              <a:picLocks noChangeAspect="1"/>
            </p:cNvPicPr>
            <p:nvPr/>
          </p:nvPicPr>
          <p:blipFill rotWithShape="1">
            <a:blip r:embed="rId3"/>
            <a:srcRect l="1043"/>
            <a:stretch/>
          </p:blipFill>
          <p:spPr>
            <a:xfrm>
              <a:off x="6671388" y="488878"/>
              <a:ext cx="5171402" cy="5559490"/>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07FD78AF-2C13-C1F9-5A74-F893183BAF64}"/>
                </a:ext>
              </a:extLst>
            </p:cNvPr>
            <p:cNvSpPr txBox="1"/>
            <p:nvPr/>
          </p:nvSpPr>
          <p:spPr>
            <a:xfrm>
              <a:off x="6643397" y="5840963"/>
              <a:ext cx="1377300" cy="200055"/>
            </a:xfrm>
            <a:prstGeom prst="rect">
              <a:avLst/>
            </a:prstGeom>
            <a:noFill/>
          </p:spPr>
          <p:txBody>
            <a:bodyPr wrap="none" rtlCol="0">
              <a:spAutoFit/>
            </a:bodyPr>
            <a:lstStyle/>
            <a:p>
              <a:r>
                <a:rPr lang="en-GB" sz="700" i="1" dirty="0"/>
                <a:t>Source:  LRC Robot by n-actuarial</a:t>
              </a:r>
            </a:p>
          </p:txBody>
        </p:sp>
      </p:grpSp>
    </p:spTree>
    <p:extLst>
      <p:ext uri="{BB962C8B-B14F-4D97-AF65-F5344CB8AC3E}">
        <p14:creationId xmlns:p14="http://schemas.microsoft.com/office/powerpoint/2010/main" val="1323281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10</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5" y="463019"/>
            <a:ext cx="6080833" cy="561120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server &lt;- function(input, output)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output$body</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&lt;-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renderUI</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tabItems</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ui_setup</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("setup", "Setup"),</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ui_input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("input", "Input"),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ui_setup</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&lt;- function(id,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tabItem</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fluidRow</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column(4,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textInput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com_name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"Company Name: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placeholder = "Please enter company name"),</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dateInput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start_date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"Start Report Date: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value = '2020/01/01’,</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format = "dd/mm/</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yyyy</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dateInput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end_date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"End Report Date: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value = '2020/06/30’,</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format = "dd/mm/</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yyyy</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fileInput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2"/>
                </a:solidFill>
                <a:latin typeface="Courier New" panose="02070309020205020404" pitchFamily="49" charset="0"/>
                <a:cs typeface="Courier New" panose="02070309020205020404" pitchFamily="49" charset="0"/>
              </a:rPr>
              <a:t>input_data</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'Upload Input Files’,</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accept = c('text/csv’, 'text/plain','.csv’),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buttonLabel</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"Browse")</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p:txBody>
      </p:sp>
      <p:pic>
        <p:nvPicPr>
          <p:cNvPr id="8" name="Picture 7">
            <a:extLst>
              <a:ext uri="{FF2B5EF4-FFF2-40B4-BE49-F238E27FC236}">
                <a16:creationId xmlns:a16="http://schemas.microsoft.com/office/drawing/2014/main" id="{151690AA-962D-13E3-95BD-9CA878606AA7}"/>
              </a:ext>
            </a:extLst>
          </p:cNvPr>
          <p:cNvPicPr>
            <a:picLocks noChangeAspect="1"/>
          </p:cNvPicPr>
          <p:nvPr/>
        </p:nvPicPr>
        <p:blipFill rotWithShape="1">
          <a:blip r:embed="rId3"/>
          <a:srcRect l="43715" t="6815" b="65325"/>
          <a:stretch/>
        </p:blipFill>
        <p:spPr>
          <a:xfrm>
            <a:off x="7622693" y="2855167"/>
            <a:ext cx="3343019" cy="1760376"/>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B7F7E8FA-E1EA-9106-B57A-BC5B21F37FA7}"/>
              </a:ext>
            </a:extLst>
          </p:cNvPr>
          <p:cNvPicPr>
            <a:picLocks noChangeAspect="1"/>
          </p:cNvPicPr>
          <p:nvPr/>
        </p:nvPicPr>
        <p:blipFill rotWithShape="1">
          <a:blip r:embed="rId3"/>
          <a:srcRect l="43716" t="90673" r="-1" b="-8689"/>
          <a:stretch/>
        </p:blipFill>
        <p:spPr>
          <a:xfrm>
            <a:off x="7625804" y="4842591"/>
            <a:ext cx="3343019" cy="1138334"/>
          </a:xfrm>
          <a:prstGeom prst="rect">
            <a:avLst/>
          </a:prstGeom>
          <a:effectLst>
            <a:outerShdw blurRad="50800" dist="38100" dir="2700000" algn="tl" rotWithShape="0">
              <a:prstClr val="black">
                <a:alpha val="40000"/>
              </a:prstClr>
            </a:outerShdw>
          </a:effectLst>
        </p:spPr>
      </p:pic>
      <p:cxnSp>
        <p:nvCxnSpPr>
          <p:cNvPr id="3" name="Straight Arrow Connector 2">
            <a:extLst>
              <a:ext uri="{FF2B5EF4-FFF2-40B4-BE49-F238E27FC236}">
                <a16:creationId xmlns:a16="http://schemas.microsoft.com/office/drawing/2014/main" id="{1D4BD06A-2EA5-B649-FAD2-040748C8A8DA}"/>
              </a:ext>
            </a:extLst>
          </p:cNvPr>
          <p:cNvCxnSpPr>
            <a:cxnSpLocks/>
          </p:cNvCxnSpPr>
          <p:nvPr/>
        </p:nvCxnSpPr>
        <p:spPr>
          <a:xfrm flipH="1">
            <a:off x="6022910" y="3293710"/>
            <a:ext cx="159553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C42C28F-3B9F-B764-BEA5-066236315DFE}"/>
              </a:ext>
            </a:extLst>
          </p:cNvPr>
          <p:cNvCxnSpPr>
            <a:cxnSpLocks/>
          </p:cNvCxnSpPr>
          <p:nvPr/>
        </p:nvCxnSpPr>
        <p:spPr>
          <a:xfrm flipH="1">
            <a:off x="6022910" y="3819334"/>
            <a:ext cx="159553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EAC312D-F624-F611-0337-36063BD022DC}"/>
              </a:ext>
            </a:extLst>
          </p:cNvPr>
          <p:cNvCxnSpPr>
            <a:cxnSpLocks/>
          </p:cNvCxnSpPr>
          <p:nvPr/>
        </p:nvCxnSpPr>
        <p:spPr>
          <a:xfrm flipH="1">
            <a:off x="6022910" y="4363621"/>
            <a:ext cx="159553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EC36233-B47A-C2A3-9272-DD1B68EB9248}"/>
              </a:ext>
            </a:extLst>
          </p:cNvPr>
          <p:cNvCxnSpPr>
            <a:cxnSpLocks/>
          </p:cNvCxnSpPr>
          <p:nvPr/>
        </p:nvCxnSpPr>
        <p:spPr>
          <a:xfrm flipH="1">
            <a:off x="6022910" y="4991882"/>
            <a:ext cx="159553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391E18C2-A86F-7201-9ED9-A7839E267679}"/>
              </a:ext>
            </a:extLst>
          </p:cNvPr>
          <p:cNvSpPr/>
          <p:nvPr/>
        </p:nvSpPr>
        <p:spPr>
          <a:xfrm>
            <a:off x="1537996" y="3187964"/>
            <a:ext cx="4351176" cy="357672"/>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B957450B-C042-6F16-1A2B-48D5C1A67691}"/>
              </a:ext>
            </a:extLst>
          </p:cNvPr>
          <p:cNvSpPr/>
          <p:nvPr/>
        </p:nvSpPr>
        <p:spPr>
          <a:xfrm>
            <a:off x="1537996" y="3554968"/>
            <a:ext cx="4351176" cy="541174"/>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904B1AEE-6EDF-DA79-B8D9-DB1A350C78EF}"/>
              </a:ext>
            </a:extLst>
          </p:cNvPr>
          <p:cNvSpPr/>
          <p:nvPr/>
        </p:nvSpPr>
        <p:spPr>
          <a:xfrm>
            <a:off x="1537996" y="4108584"/>
            <a:ext cx="4351176" cy="541174"/>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3D28BD1-3034-B405-6E6D-B39D285B0EFA}"/>
              </a:ext>
            </a:extLst>
          </p:cNvPr>
          <p:cNvSpPr/>
          <p:nvPr/>
        </p:nvSpPr>
        <p:spPr>
          <a:xfrm>
            <a:off x="1537996" y="4659090"/>
            <a:ext cx="4351176" cy="541174"/>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4B16608-DDB6-B7FC-55F8-9A9FC682FEA1}"/>
              </a:ext>
            </a:extLst>
          </p:cNvPr>
          <p:cNvSpPr/>
          <p:nvPr/>
        </p:nvSpPr>
        <p:spPr>
          <a:xfrm>
            <a:off x="539622" y="3209734"/>
            <a:ext cx="892626" cy="291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Text input</a:t>
            </a:r>
          </a:p>
        </p:txBody>
      </p:sp>
      <p:sp>
        <p:nvSpPr>
          <p:cNvPr id="27" name="Rectangle 26">
            <a:extLst>
              <a:ext uri="{FF2B5EF4-FFF2-40B4-BE49-F238E27FC236}">
                <a16:creationId xmlns:a16="http://schemas.microsoft.com/office/drawing/2014/main" id="{A61FD3CF-F8D5-C1AF-0A88-944AC48FBEAE}"/>
              </a:ext>
            </a:extLst>
          </p:cNvPr>
          <p:cNvSpPr/>
          <p:nvPr/>
        </p:nvSpPr>
        <p:spPr>
          <a:xfrm>
            <a:off x="539622" y="3884649"/>
            <a:ext cx="892626" cy="291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Date input</a:t>
            </a:r>
          </a:p>
        </p:txBody>
      </p:sp>
      <p:sp>
        <p:nvSpPr>
          <p:cNvPr id="28" name="Rectangle 27">
            <a:extLst>
              <a:ext uri="{FF2B5EF4-FFF2-40B4-BE49-F238E27FC236}">
                <a16:creationId xmlns:a16="http://schemas.microsoft.com/office/drawing/2014/main" id="{080347DF-0B9A-FC23-81D3-0837C8BE285A}"/>
              </a:ext>
            </a:extLst>
          </p:cNvPr>
          <p:cNvSpPr/>
          <p:nvPr/>
        </p:nvSpPr>
        <p:spPr>
          <a:xfrm>
            <a:off x="539622" y="4699523"/>
            <a:ext cx="892626" cy="291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File input</a:t>
            </a:r>
          </a:p>
        </p:txBody>
      </p:sp>
    </p:spTree>
    <p:extLst>
      <p:ext uri="{BB962C8B-B14F-4D97-AF65-F5344CB8AC3E}">
        <p14:creationId xmlns:p14="http://schemas.microsoft.com/office/powerpoint/2010/main" val="2902270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11</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5" y="463019"/>
            <a:ext cx="4186719" cy="561120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err="1">
                <a:solidFill>
                  <a:schemeClr val="accent3"/>
                </a:solidFill>
                <a:latin typeface="Courier New" panose="02070309020205020404" pitchFamily="49" charset="0"/>
                <a:cs typeface="Courier New" panose="02070309020205020404" pitchFamily="49" charset="0"/>
              </a:rPr>
              <a:t>result_table</a:t>
            </a:r>
            <a:r>
              <a:rPr lang="en-GB" sz="1200" b="1" dirty="0">
                <a:solidFill>
                  <a:schemeClr val="accent3"/>
                </a:solidFill>
                <a:latin typeface="Courier New" panose="02070309020205020404" pitchFamily="49" charset="0"/>
                <a:cs typeface="Courier New" panose="02070309020205020404" pitchFamily="49" charset="0"/>
              </a:rPr>
              <a:t> </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&lt;- reactive({</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data = </a:t>
            </a:r>
            <a:r>
              <a:rPr lang="en-GB" sz="1200" b="1" dirty="0" err="1">
                <a:solidFill>
                  <a:schemeClr val="tx2"/>
                </a:solidFill>
                <a:latin typeface="Courier New" panose="02070309020205020404" pitchFamily="49" charset="0"/>
                <a:cs typeface="Courier New" panose="02070309020205020404" pitchFamily="49" charset="0"/>
              </a:rPr>
              <a:t>input$input_data</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coa</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data.table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coa</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“Account Code”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“Account Type”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“Financial Statement”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“Opening”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“Movement”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“Closing”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return(</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coa</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output$</a:t>
            </a:r>
            <a:r>
              <a:rPr lang="en-GB" sz="1200" b="1" dirty="0" err="1">
                <a:solidFill>
                  <a:schemeClr val="accent6"/>
                </a:solidFill>
                <a:latin typeface="Courier New" panose="02070309020205020404" pitchFamily="49" charset="0"/>
                <a:cs typeface="Courier New" panose="02070309020205020404" pitchFamily="49" charset="0"/>
              </a:rPr>
              <a:t>result_dt</a:t>
            </a:r>
            <a:r>
              <a:rPr lang="en-GB" sz="1200" b="1" dirty="0">
                <a:solidFill>
                  <a:schemeClr val="accent6"/>
                </a:solidFill>
                <a:latin typeface="Courier New" panose="02070309020205020404" pitchFamily="49" charset="0"/>
                <a:cs typeface="Courier New" panose="02070309020205020404" pitchFamily="49" charset="0"/>
              </a:rPr>
              <a:t> </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&lt;-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renderDataTable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datatable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accent3"/>
                </a:solidFill>
                <a:latin typeface="Courier New" panose="02070309020205020404" pitchFamily="49" charset="0"/>
                <a:cs typeface="Courier New" panose="02070309020205020404" pitchFamily="49" charset="0"/>
              </a:rPr>
              <a:t>result_table</a:t>
            </a:r>
            <a:r>
              <a:rPr lang="en-GB" sz="1200" b="1" dirty="0">
                <a:solidFill>
                  <a:schemeClr val="accent3"/>
                </a:solidFill>
                <a:latin typeface="Courier New" panose="02070309020205020404" pitchFamily="49" charset="0"/>
                <a:cs typeface="Courier New" panose="02070309020205020404" pitchFamily="49" charset="0"/>
              </a:rPr>
              <a: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output$</a:t>
            </a:r>
            <a:r>
              <a:rPr lang="en-GB" sz="1200" b="1" dirty="0" err="1">
                <a:solidFill>
                  <a:schemeClr val="accent5"/>
                </a:solidFill>
                <a:latin typeface="Courier New" panose="02070309020205020404" pitchFamily="49" charset="0"/>
                <a:cs typeface="Courier New" panose="02070309020205020404" pitchFamily="49" charset="0"/>
              </a:rPr>
              <a:t>result_download</a:t>
            </a:r>
            <a:r>
              <a:rPr lang="en-GB" sz="1200" b="1" dirty="0">
                <a:solidFill>
                  <a:schemeClr val="accent5"/>
                </a:solidFill>
                <a:latin typeface="Courier New" panose="02070309020205020404" pitchFamily="49" charset="0"/>
                <a:cs typeface="Courier New" panose="02070309020205020404" pitchFamily="49" charset="0"/>
              </a:rPr>
              <a:t> </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&lt;-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downloadHandler</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filename = c(‘Chart of 			    Accounts.csv’)</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content = function(file)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write.csv(</a:t>
            </a:r>
            <a:r>
              <a:rPr lang="en-GB" sz="1200" b="1" dirty="0" err="1">
                <a:solidFill>
                  <a:schemeClr val="accent3"/>
                </a:solidFill>
                <a:latin typeface="Courier New" panose="02070309020205020404" pitchFamily="49" charset="0"/>
                <a:cs typeface="Courier New" panose="02070309020205020404" pitchFamily="49" charset="0"/>
              </a:rPr>
              <a:t>result_table</a:t>
            </a:r>
            <a:r>
              <a:rPr lang="en-GB" sz="1200" b="1" dirty="0">
                <a:solidFill>
                  <a:schemeClr val="accent3"/>
                </a:solidFill>
                <a:latin typeface="Courier New" panose="02070309020205020404" pitchFamily="49" charset="0"/>
                <a:cs typeface="Courier New" panose="02070309020205020404" pitchFamily="49" charset="0"/>
              </a:rPr>
              <a: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file)}</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p:txBody>
      </p:sp>
      <p:sp>
        <p:nvSpPr>
          <p:cNvPr id="16" name="Rectangle 15">
            <a:extLst>
              <a:ext uri="{FF2B5EF4-FFF2-40B4-BE49-F238E27FC236}">
                <a16:creationId xmlns:a16="http://schemas.microsoft.com/office/drawing/2014/main" id="{D848CC71-97F2-70F7-5610-311A5AFBC96A}"/>
              </a:ext>
            </a:extLst>
          </p:cNvPr>
          <p:cNvSpPr/>
          <p:nvPr/>
        </p:nvSpPr>
        <p:spPr>
          <a:xfrm>
            <a:off x="3881026" y="1859904"/>
            <a:ext cx="849882" cy="4260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Reactive function</a:t>
            </a:r>
          </a:p>
        </p:txBody>
      </p:sp>
      <p:sp>
        <p:nvSpPr>
          <p:cNvPr id="17" name="Rectangle 16">
            <a:extLst>
              <a:ext uri="{FF2B5EF4-FFF2-40B4-BE49-F238E27FC236}">
                <a16:creationId xmlns:a16="http://schemas.microsoft.com/office/drawing/2014/main" id="{84237CFB-41C3-CE94-5E0F-73F7CC841F9B}"/>
              </a:ext>
            </a:extLst>
          </p:cNvPr>
          <p:cNvSpPr/>
          <p:nvPr/>
        </p:nvSpPr>
        <p:spPr>
          <a:xfrm>
            <a:off x="3881535" y="3906423"/>
            <a:ext cx="848864" cy="4229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Render function</a:t>
            </a:r>
          </a:p>
        </p:txBody>
      </p:sp>
      <p:grpSp>
        <p:nvGrpSpPr>
          <p:cNvPr id="11" name="Group 10">
            <a:extLst>
              <a:ext uri="{FF2B5EF4-FFF2-40B4-BE49-F238E27FC236}">
                <a16:creationId xmlns:a16="http://schemas.microsoft.com/office/drawing/2014/main" id="{6403D40D-BFB3-56B7-B417-A916FCE3D7AA}"/>
              </a:ext>
            </a:extLst>
          </p:cNvPr>
          <p:cNvGrpSpPr/>
          <p:nvPr/>
        </p:nvGrpSpPr>
        <p:grpSpPr>
          <a:xfrm>
            <a:off x="4851918" y="466130"/>
            <a:ext cx="5159829" cy="1316017"/>
            <a:chOff x="4851918" y="466130"/>
            <a:chExt cx="5159829" cy="1316017"/>
          </a:xfrm>
        </p:grpSpPr>
        <p:sp>
          <p:nvSpPr>
            <p:cNvPr id="26" name="Rectangle 25">
              <a:extLst>
                <a:ext uri="{FF2B5EF4-FFF2-40B4-BE49-F238E27FC236}">
                  <a16:creationId xmlns:a16="http://schemas.microsoft.com/office/drawing/2014/main" id="{656DB2A9-ADBC-811E-AB4B-45F883F0E16C}"/>
                </a:ext>
              </a:extLst>
            </p:cNvPr>
            <p:cNvSpPr/>
            <p:nvPr/>
          </p:nvSpPr>
          <p:spPr>
            <a:xfrm>
              <a:off x="4851918" y="466130"/>
              <a:ext cx="5159829" cy="1316017"/>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output$body</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&lt;-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renderUI</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box(</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downloadButton</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accent5"/>
                  </a:solidFill>
                  <a:latin typeface="Courier New" panose="02070309020205020404" pitchFamily="49" charset="0"/>
                  <a:cs typeface="Courier New" panose="02070309020205020404" pitchFamily="49" charset="0"/>
                </a:rPr>
                <a:t>result_download</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dataTableOutput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accent6"/>
                  </a:solidFill>
                  <a:latin typeface="Courier New" panose="02070309020205020404" pitchFamily="49" charset="0"/>
                  <a:cs typeface="Courier New" panose="02070309020205020404" pitchFamily="49" charset="0"/>
                </a:rPr>
                <a:t>result_dt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p:txBody>
        </p:sp>
        <p:sp>
          <p:nvSpPr>
            <p:cNvPr id="18" name="Rectangle 17">
              <a:extLst>
                <a:ext uri="{FF2B5EF4-FFF2-40B4-BE49-F238E27FC236}">
                  <a16:creationId xmlns:a16="http://schemas.microsoft.com/office/drawing/2014/main" id="{C282B17D-0566-671F-F53E-4C5C314F26D8}"/>
                </a:ext>
              </a:extLst>
            </p:cNvPr>
            <p:cNvSpPr/>
            <p:nvPr/>
          </p:nvSpPr>
          <p:spPr>
            <a:xfrm>
              <a:off x="9041584" y="793106"/>
              <a:ext cx="848864" cy="4229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lumMod val="75000"/>
                      <a:lumOff val="25000"/>
                    </a:schemeClr>
                  </a:solidFill>
                </a:rPr>
                <a:t>Output</a:t>
              </a:r>
            </a:p>
            <a:p>
              <a:pPr algn="ctr"/>
              <a:r>
                <a:rPr lang="en-GB" sz="1300" b="1" dirty="0">
                  <a:solidFill>
                    <a:schemeClr val="tx1">
                      <a:lumMod val="75000"/>
                      <a:lumOff val="25000"/>
                    </a:schemeClr>
                  </a:solidFill>
                </a:rPr>
                <a:t>function</a:t>
              </a:r>
            </a:p>
          </p:txBody>
        </p:sp>
      </p:grpSp>
      <p:sp>
        <p:nvSpPr>
          <p:cNvPr id="27" name="Rectangle 26">
            <a:extLst>
              <a:ext uri="{FF2B5EF4-FFF2-40B4-BE49-F238E27FC236}">
                <a16:creationId xmlns:a16="http://schemas.microsoft.com/office/drawing/2014/main" id="{3EC362FB-17A4-5202-62E1-ED1DC21C739C}"/>
              </a:ext>
            </a:extLst>
          </p:cNvPr>
          <p:cNvSpPr/>
          <p:nvPr/>
        </p:nvSpPr>
        <p:spPr>
          <a:xfrm>
            <a:off x="3881535" y="4898578"/>
            <a:ext cx="848864" cy="4229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ysClr val="windowText" lastClr="000000"/>
                </a:solidFill>
              </a:rPr>
              <a:t>Download handler</a:t>
            </a:r>
          </a:p>
        </p:txBody>
      </p:sp>
      <p:grpSp>
        <p:nvGrpSpPr>
          <p:cNvPr id="2" name="Group 1">
            <a:extLst>
              <a:ext uri="{FF2B5EF4-FFF2-40B4-BE49-F238E27FC236}">
                <a16:creationId xmlns:a16="http://schemas.microsoft.com/office/drawing/2014/main" id="{20C870B2-59A8-255C-D39F-7F6D59B1C0D7}"/>
              </a:ext>
            </a:extLst>
          </p:cNvPr>
          <p:cNvGrpSpPr/>
          <p:nvPr/>
        </p:nvGrpSpPr>
        <p:grpSpPr>
          <a:xfrm>
            <a:off x="4795934" y="1795270"/>
            <a:ext cx="7346717" cy="3754225"/>
            <a:chOff x="4795934" y="1795270"/>
            <a:chExt cx="7346717" cy="3754225"/>
          </a:xfrm>
        </p:grpSpPr>
        <p:grpSp>
          <p:nvGrpSpPr>
            <p:cNvPr id="10" name="Group 9">
              <a:extLst>
                <a:ext uri="{FF2B5EF4-FFF2-40B4-BE49-F238E27FC236}">
                  <a16:creationId xmlns:a16="http://schemas.microsoft.com/office/drawing/2014/main" id="{135B4EB8-808D-731D-AE6D-45E12B859520}"/>
                </a:ext>
              </a:extLst>
            </p:cNvPr>
            <p:cNvGrpSpPr/>
            <p:nvPr/>
          </p:nvGrpSpPr>
          <p:grpSpPr>
            <a:xfrm>
              <a:off x="4795934" y="1795270"/>
              <a:ext cx="7280545" cy="3754225"/>
              <a:chOff x="4795934" y="1188779"/>
              <a:chExt cx="7280545" cy="3754225"/>
            </a:xfrm>
          </p:grpSpPr>
          <p:pic>
            <p:nvPicPr>
              <p:cNvPr id="5" name="Picture 4">
                <a:extLst>
                  <a:ext uri="{FF2B5EF4-FFF2-40B4-BE49-F238E27FC236}">
                    <a16:creationId xmlns:a16="http://schemas.microsoft.com/office/drawing/2014/main" id="{DCA753A3-BF13-20E1-622B-7523D12CA236}"/>
                  </a:ext>
                </a:extLst>
              </p:cNvPr>
              <p:cNvPicPr>
                <a:picLocks noChangeAspect="1"/>
              </p:cNvPicPr>
              <p:nvPr/>
            </p:nvPicPr>
            <p:blipFill>
              <a:blip r:embed="rId3"/>
              <a:stretch>
                <a:fillRect/>
              </a:stretch>
            </p:blipFill>
            <p:spPr>
              <a:xfrm>
                <a:off x="4795934" y="1594242"/>
                <a:ext cx="7280545" cy="3348762"/>
              </a:xfrm>
              <a:prstGeom prst="rect">
                <a:avLst/>
              </a:prstGeom>
            </p:spPr>
          </p:pic>
          <p:pic>
            <p:nvPicPr>
              <p:cNvPr id="9" name="Picture 8">
                <a:extLst>
                  <a:ext uri="{FF2B5EF4-FFF2-40B4-BE49-F238E27FC236}">
                    <a16:creationId xmlns:a16="http://schemas.microsoft.com/office/drawing/2014/main" id="{5DA8F429-DA74-DB8E-D635-0607C32B9FF7}"/>
                  </a:ext>
                </a:extLst>
              </p:cNvPr>
              <p:cNvPicPr>
                <a:picLocks noChangeAspect="1"/>
              </p:cNvPicPr>
              <p:nvPr/>
            </p:nvPicPr>
            <p:blipFill>
              <a:blip r:embed="rId4"/>
              <a:stretch>
                <a:fillRect/>
              </a:stretch>
            </p:blipFill>
            <p:spPr>
              <a:xfrm>
                <a:off x="4806142" y="1188779"/>
                <a:ext cx="1049792" cy="360103"/>
              </a:xfrm>
              <a:prstGeom prst="rect">
                <a:avLst/>
              </a:prstGeom>
            </p:spPr>
          </p:pic>
        </p:grpSp>
        <p:sp>
          <p:nvSpPr>
            <p:cNvPr id="13" name="TextBox 12">
              <a:extLst>
                <a:ext uri="{FF2B5EF4-FFF2-40B4-BE49-F238E27FC236}">
                  <a16:creationId xmlns:a16="http://schemas.microsoft.com/office/drawing/2014/main" id="{2051191F-43F3-11AF-A86E-7E87133407AE}"/>
                </a:ext>
              </a:extLst>
            </p:cNvPr>
            <p:cNvSpPr txBox="1"/>
            <p:nvPr/>
          </p:nvSpPr>
          <p:spPr>
            <a:xfrm>
              <a:off x="10786189" y="1968759"/>
              <a:ext cx="1356462" cy="200055"/>
            </a:xfrm>
            <a:prstGeom prst="rect">
              <a:avLst/>
            </a:prstGeom>
            <a:noFill/>
          </p:spPr>
          <p:txBody>
            <a:bodyPr wrap="none" rtlCol="0">
              <a:spAutoFit/>
            </a:bodyPr>
            <a:lstStyle/>
            <a:p>
              <a:r>
                <a:rPr lang="en-GB" sz="700" i="1" dirty="0"/>
                <a:t>Source: LRC Robot by n-actuarial</a:t>
              </a:r>
            </a:p>
          </p:txBody>
        </p:sp>
      </p:grpSp>
    </p:spTree>
    <p:extLst>
      <p:ext uri="{BB962C8B-B14F-4D97-AF65-F5344CB8AC3E}">
        <p14:creationId xmlns:p14="http://schemas.microsoft.com/office/powerpoint/2010/main" val="3271736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12</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5" y="214605"/>
            <a:ext cx="5698278" cy="5859624"/>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plotting = reactive({</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plot(c(0, 5), c(0, 5), type = "n", asp=1, 	main="Heat Map",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xlim</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=c(0,5),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ylim</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=c(0,5),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ylab</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xlab</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axes = FALSE,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cex.main</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3)</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mtext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(text = "Increasing Severity", side = 2, 	line = 0,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cex</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2)</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mtext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(text = "Increasing Frequency", side = 1, 	line = 0,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cex</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2)</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for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in 0:4 )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for ( j in 0:4 )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rect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( 0+i, 0+j, 1+i, 1+j, border = TRUE,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col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0, "chartreuse4"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1, "chartreuse3",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2, "chartreuse",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3,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greenyellow</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4, "yellow",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5, "gold",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6,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darkorange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ifelse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7, "red",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darkred</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output$myplot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renderPlot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withProgress</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(message = "Generating plot ...", 	value = 0.1, style = "notification",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plotting()</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bg</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ghostwhite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height = 500, width = 500)</a:t>
            </a:r>
          </a:p>
        </p:txBody>
      </p:sp>
      <p:grpSp>
        <p:nvGrpSpPr>
          <p:cNvPr id="8" name="Group 7">
            <a:extLst>
              <a:ext uri="{FF2B5EF4-FFF2-40B4-BE49-F238E27FC236}">
                <a16:creationId xmlns:a16="http://schemas.microsoft.com/office/drawing/2014/main" id="{81F8A815-8F80-EFF2-2578-C0F3B5BA1A10}"/>
              </a:ext>
            </a:extLst>
          </p:cNvPr>
          <p:cNvGrpSpPr/>
          <p:nvPr/>
        </p:nvGrpSpPr>
        <p:grpSpPr>
          <a:xfrm>
            <a:off x="6428793" y="660722"/>
            <a:ext cx="4904823" cy="4967390"/>
            <a:chOff x="6428793" y="660722"/>
            <a:chExt cx="4904823" cy="4967390"/>
          </a:xfrm>
        </p:grpSpPr>
        <p:pic>
          <p:nvPicPr>
            <p:cNvPr id="3" name="Picture 2">
              <a:extLst>
                <a:ext uri="{FF2B5EF4-FFF2-40B4-BE49-F238E27FC236}">
                  <a16:creationId xmlns:a16="http://schemas.microsoft.com/office/drawing/2014/main" id="{BC17468C-D52C-548D-D4E6-67A89EAA1F58}"/>
                </a:ext>
              </a:extLst>
            </p:cNvPr>
            <p:cNvPicPr>
              <a:picLocks noChangeAspect="1"/>
            </p:cNvPicPr>
            <p:nvPr/>
          </p:nvPicPr>
          <p:blipFill>
            <a:blip r:embed="rId3"/>
            <a:stretch>
              <a:fillRect/>
            </a:stretch>
          </p:blipFill>
          <p:spPr>
            <a:xfrm>
              <a:off x="6458026" y="660722"/>
              <a:ext cx="4875590" cy="4967390"/>
            </a:xfrm>
            <a:prstGeom prst="rect">
              <a:avLst/>
            </a:prstGeom>
          </p:spPr>
        </p:pic>
        <p:sp>
          <p:nvSpPr>
            <p:cNvPr id="6" name="TextBox 5">
              <a:extLst>
                <a:ext uri="{FF2B5EF4-FFF2-40B4-BE49-F238E27FC236}">
                  <a16:creationId xmlns:a16="http://schemas.microsoft.com/office/drawing/2014/main" id="{1EDED44D-3ABD-F026-5EF1-0C155C8540A6}"/>
                </a:ext>
              </a:extLst>
            </p:cNvPr>
            <p:cNvSpPr txBox="1"/>
            <p:nvPr/>
          </p:nvSpPr>
          <p:spPr>
            <a:xfrm>
              <a:off x="6428793" y="5393093"/>
              <a:ext cx="1300356" cy="200055"/>
            </a:xfrm>
            <a:prstGeom prst="rect">
              <a:avLst/>
            </a:prstGeom>
            <a:noFill/>
          </p:spPr>
          <p:txBody>
            <a:bodyPr wrap="none" rtlCol="0">
              <a:spAutoFit/>
            </a:bodyPr>
            <a:lstStyle/>
            <a:p>
              <a:r>
                <a:rPr lang="en-GB" sz="700" i="1" dirty="0"/>
                <a:t>Source: </a:t>
              </a:r>
              <a:r>
                <a:rPr lang="en-GB" sz="700" i="1" dirty="0" err="1"/>
                <a:t>RiskHeat</a:t>
              </a:r>
              <a:r>
                <a:rPr lang="en-GB" sz="700" i="1" dirty="0"/>
                <a:t> by n-actuarial</a:t>
              </a:r>
            </a:p>
          </p:txBody>
        </p:sp>
      </p:grpSp>
    </p:spTree>
    <p:extLst>
      <p:ext uri="{BB962C8B-B14F-4D97-AF65-F5344CB8AC3E}">
        <p14:creationId xmlns:p14="http://schemas.microsoft.com/office/powerpoint/2010/main" val="116185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13</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4" y="1571397"/>
            <a:ext cx="4877185" cy="3116425"/>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manual_adjustment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fread</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(‘manual adjustment.csv’)</a:t>
            </a: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lrc_report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function(...,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manual_adjustment</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manual_adj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manual_adjustment</a:t>
            </a:r>
            <a:endParaRPr lang="en-GB" sz="12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set(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account_lrc</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=1L, j=j,</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value = results[</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DataType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manual_adj</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DataType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p:txBody>
      </p:sp>
      <p:grpSp>
        <p:nvGrpSpPr>
          <p:cNvPr id="33" name="Group 32">
            <a:extLst>
              <a:ext uri="{FF2B5EF4-FFF2-40B4-BE49-F238E27FC236}">
                <a16:creationId xmlns:a16="http://schemas.microsoft.com/office/drawing/2014/main" id="{F1DEFB0B-D023-DF10-6B58-CE3274102D19}"/>
              </a:ext>
            </a:extLst>
          </p:cNvPr>
          <p:cNvGrpSpPr/>
          <p:nvPr/>
        </p:nvGrpSpPr>
        <p:grpSpPr>
          <a:xfrm>
            <a:off x="5514391" y="0"/>
            <a:ext cx="6509777" cy="6091525"/>
            <a:chOff x="5514391" y="0"/>
            <a:chExt cx="6509777" cy="6091525"/>
          </a:xfrm>
        </p:grpSpPr>
        <p:grpSp>
          <p:nvGrpSpPr>
            <p:cNvPr id="31" name="Group 30">
              <a:extLst>
                <a:ext uri="{FF2B5EF4-FFF2-40B4-BE49-F238E27FC236}">
                  <a16:creationId xmlns:a16="http://schemas.microsoft.com/office/drawing/2014/main" id="{77B4E31F-70A7-CF00-3249-9EA7585E17A9}"/>
                </a:ext>
              </a:extLst>
            </p:cNvPr>
            <p:cNvGrpSpPr/>
            <p:nvPr/>
          </p:nvGrpSpPr>
          <p:grpSpPr>
            <a:xfrm>
              <a:off x="5514391" y="147666"/>
              <a:ext cx="6410519" cy="5943859"/>
              <a:chOff x="5514391" y="147666"/>
              <a:chExt cx="6410519" cy="5943859"/>
            </a:xfrm>
          </p:grpSpPr>
          <p:grpSp>
            <p:nvGrpSpPr>
              <p:cNvPr id="26" name="Group 25">
                <a:extLst>
                  <a:ext uri="{FF2B5EF4-FFF2-40B4-BE49-F238E27FC236}">
                    <a16:creationId xmlns:a16="http://schemas.microsoft.com/office/drawing/2014/main" id="{17F33D46-4DEB-BA9F-B1FB-C2E879A85789}"/>
                  </a:ext>
                </a:extLst>
              </p:cNvPr>
              <p:cNvGrpSpPr/>
              <p:nvPr/>
            </p:nvGrpSpPr>
            <p:grpSpPr>
              <a:xfrm>
                <a:off x="5514391" y="147666"/>
                <a:ext cx="6410519" cy="5544007"/>
                <a:chOff x="5514391" y="147666"/>
                <a:chExt cx="6410519" cy="5963886"/>
              </a:xfrm>
            </p:grpSpPr>
            <p:grpSp>
              <p:nvGrpSpPr>
                <p:cNvPr id="11" name="Group 10">
                  <a:extLst>
                    <a:ext uri="{FF2B5EF4-FFF2-40B4-BE49-F238E27FC236}">
                      <a16:creationId xmlns:a16="http://schemas.microsoft.com/office/drawing/2014/main" id="{037EB87D-8E41-AC52-8239-F121F41FEC37}"/>
                    </a:ext>
                  </a:extLst>
                </p:cNvPr>
                <p:cNvGrpSpPr/>
                <p:nvPr/>
              </p:nvGrpSpPr>
              <p:grpSpPr>
                <a:xfrm>
                  <a:off x="5514391" y="147666"/>
                  <a:ext cx="6410519" cy="5963886"/>
                  <a:chOff x="3480319" y="662403"/>
                  <a:chExt cx="6774024" cy="6195597"/>
                </a:xfrm>
              </p:grpSpPr>
              <p:pic>
                <p:nvPicPr>
                  <p:cNvPr id="5" name="Picture 4">
                    <a:extLst>
                      <a:ext uri="{FF2B5EF4-FFF2-40B4-BE49-F238E27FC236}">
                        <a16:creationId xmlns:a16="http://schemas.microsoft.com/office/drawing/2014/main" id="{3DD10933-50DF-A654-81A0-0B20F2F2E30F}"/>
                      </a:ext>
                    </a:extLst>
                  </p:cNvPr>
                  <p:cNvPicPr>
                    <a:picLocks noChangeAspect="1"/>
                  </p:cNvPicPr>
                  <p:nvPr/>
                </p:nvPicPr>
                <p:blipFill rotWithShape="1">
                  <a:blip r:embed="rId3"/>
                  <a:srcRect l="1203" t="1424" r="38164" b="445"/>
                  <a:stretch/>
                </p:blipFill>
                <p:spPr>
                  <a:xfrm>
                    <a:off x="3480319" y="665935"/>
                    <a:ext cx="3377681" cy="6192065"/>
                  </a:xfrm>
                  <a:prstGeom prst="rect">
                    <a:avLst/>
                  </a:prstGeom>
                </p:spPr>
              </p:pic>
              <p:pic>
                <p:nvPicPr>
                  <p:cNvPr id="10" name="Picture 9">
                    <a:extLst>
                      <a:ext uri="{FF2B5EF4-FFF2-40B4-BE49-F238E27FC236}">
                        <a16:creationId xmlns:a16="http://schemas.microsoft.com/office/drawing/2014/main" id="{A7BBCBF3-B1C3-1E97-7488-2A5F6C8DAC9C}"/>
                      </a:ext>
                    </a:extLst>
                  </p:cNvPr>
                  <p:cNvPicPr>
                    <a:picLocks noChangeAspect="1"/>
                  </p:cNvPicPr>
                  <p:nvPr/>
                </p:nvPicPr>
                <p:blipFill rotWithShape="1">
                  <a:blip r:embed="rId4"/>
                  <a:srcRect r="38016"/>
                  <a:stretch/>
                </p:blipFill>
                <p:spPr>
                  <a:xfrm>
                    <a:off x="6843920" y="662403"/>
                    <a:ext cx="3410423" cy="6195597"/>
                  </a:xfrm>
                  <a:prstGeom prst="rect">
                    <a:avLst/>
                  </a:prstGeom>
                </p:spPr>
              </p:pic>
            </p:grpSp>
            <p:sp>
              <p:nvSpPr>
                <p:cNvPr id="14" name="Rectangle 13">
                  <a:extLst>
                    <a:ext uri="{FF2B5EF4-FFF2-40B4-BE49-F238E27FC236}">
                      <a16:creationId xmlns:a16="http://schemas.microsoft.com/office/drawing/2014/main" id="{A1AEA925-35E2-B97A-7E72-0FF191C955DD}"/>
                    </a:ext>
                  </a:extLst>
                </p:cNvPr>
                <p:cNvSpPr/>
                <p:nvPr/>
              </p:nvSpPr>
              <p:spPr>
                <a:xfrm>
                  <a:off x="8220269" y="438539"/>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CA1936C-2013-9F86-EBD2-1F3DF5B82118}"/>
                    </a:ext>
                  </a:extLst>
                </p:cNvPr>
                <p:cNvSpPr/>
                <p:nvPr/>
              </p:nvSpPr>
              <p:spPr>
                <a:xfrm>
                  <a:off x="11423779" y="450979"/>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048F550-18CC-0A29-AAEF-E75057359851}"/>
                    </a:ext>
                  </a:extLst>
                </p:cNvPr>
                <p:cNvSpPr/>
                <p:nvPr/>
              </p:nvSpPr>
              <p:spPr>
                <a:xfrm>
                  <a:off x="8232710" y="1010816"/>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BA4B0DF8-100B-5198-76D3-11EEE215C307}"/>
                    </a:ext>
                  </a:extLst>
                </p:cNvPr>
                <p:cNvSpPr/>
                <p:nvPr/>
              </p:nvSpPr>
              <p:spPr>
                <a:xfrm>
                  <a:off x="11423780" y="1010816"/>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EA786FF0-011C-BB32-CB58-248E56020CBE}"/>
                    </a:ext>
                  </a:extLst>
                </p:cNvPr>
                <p:cNvSpPr/>
                <p:nvPr/>
              </p:nvSpPr>
              <p:spPr>
                <a:xfrm>
                  <a:off x="8232710" y="1841241"/>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7D043CA-774A-866B-0630-984ED3522797}"/>
                    </a:ext>
                  </a:extLst>
                </p:cNvPr>
                <p:cNvSpPr/>
                <p:nvPr/>
              </p:nvSpPr>
              <p:spPr>
                <a:xfrm>
                  <a:off x="11433110" y="1831911"/>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A93A5D0D-FD52-2B2C-5324-3D7406205A1F}"/>
                    </a:ext>
                  </a:extLst>
                </p:cNvPr>
                <p:cNvSpPr/>
                <p:nvPr/>
              </p:nvSpPr>
              <p:spPr>
                <a:xfrm>
                  <a:off x="8232710" y="5834743"/>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971CAFFC-0372-57D9-A197-3018DFB8538F}"/>
                    </a:ext>
                  </a:extLst>
                </p:cNvPr>
                <p:cNvSpPr/>
                <p:nvPr/>
              </p:nvSpPr>
              <p:spPr>
                <a:xfrm>
                  <a:off x="11414449" y="5834743"/>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8E486CA-FC6B-C35D-91B1-5DAF996E03A9}"/>
                    </a:ext>
                  </a:extLst>
                </p:cNvPr>
                <p:cNvSpPr/>
                <p:nvPr/>
              </p:nvSpPr>
              <p:spPr>
                <a:xfrm>
                  <a:off x="8232710" y="1281405"/>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83FFBE27-F188-32C8-B50B-CBE9FE235B7C}"/>
                    </a:ext>
                  </a:extLst>
                </p:cNvPr>
                <p:cNvSpPr/>
                <p:nvPr/>
              </p:nvSpPr>
              <p:spPr>
                <a:xfrm>
                  <a:off x="11433110" y="1281404"/>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59C74FC0-4481-460F-3ED4-7455704D9631}"/>
                    </a:ext>
                  </a:extLst>
                </p:cNvPr>
                <p:cNvSpPr/>
                <p:nvPr/>
              </p:nvSpPr>
              <p:spPr>
                <a:xfrm>
                  <a:off x="8242040" y="5545494"/>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C9493962-2154-E4D9-7531-5EA27F645611}"/>
                    </a:ext>
                  </a:extLst>
                </p:cNvPr>
                <p:cNvSpPr/>
                <p:nvPr/>
              </p:nvSpPr>
              <p:spPr>
                <a:xfrm>
                  <a:off x="11433109" y="5545493"/>
                  <a:ext cx="335902" cy="22393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 name="Group 29">
                <a:extLst>
                  <a:ext uri="{FF2B5EF4-FFF2-40B4-BE49-F238E27FC236}">
                    <a16:creationId xmlns:a16="http://schemas.microsoft.com/office/drawing/2014/main" id="{A09D5FB9-444C-9A79-C96A-754962E456A0}"/>
                  </a:ext>
                </a:extLst>
              </p:cNvPr>
              <p:cNvGrpSpPr/>
              <p:nvPr/>
            </p:nvGrpSpPr>
            <p:grpSpPr>
              <a:xfrm>
                <a:off x="6187601" y="5814526"/>
                <a:ext cx="5064099" cy="276999"/>
                <a:chOff x="6242180" y="5814526"/>
                <a:chExt cx="5064099" cy="276999"/>
              </a:xfrm>
            </p:grpSpPr>
            <p:sp>
              <p:nvSpPr>
                <p:cNvPr id="27" name="TextBox 26">
                  <a:extLst>
                    <a:ext uri="{FF2B5EF4-FFF2-40B4-BE49-F238E27FC236}">
                      <a16:creationId xmlns:a16="http://schemas.microsoft.com/office/drawing/2014/main" id="{0E3C3917-69A3-B9B0-BB46-34BB4C78CB04}"/>
                    </a:ext>
                  </a:extLst>
                </p:cNvPr>
                <p:cNvSpPr txBox="1"/>
                <p:nvPr/>
              </p:nvSpPr>
              <p:spPr>
                <a:xfrm>
                  <a:off x="6242180" y="5814526"/>
                  <a:ext cx="1823320" cy="276999"/>
                </a:xfrm>
                <a:prstGeom prst="rect">
                  <a:avLst/>
                </a:prstGeom>
                <a:solidFill>
                  <a:schemeClr val="accent3"/>
                </a:solidFill>
              </p:spPr>
              <p:txBody>
                <a:bodyPr wrap="none" rtlCol="0">
                  <a:spAutoFit/>
                </a:bodyPr>
                <a:lstStyle/>
                <a:p>
                  <a:pPr algn="ctr"/>
                  <a:r>
                    <a:rPr lang="en-GB" sz="1200" b="1" dirty="0">
                      <a:solidFill>
                        <a:schemeClr val="bg1"/>
                      </a:solidFill>
                    </a:rPr>
                    <a:t>Before manual adjustment</a:t>
                  </a:r>
                </a:p>
              </p:txBody>
            </p:sp>
            <p:sp>
              <p:nvSpPr>
                <p:cNvPr id="29" name="TextBox 28">
                  <a:extLst>
                    <a:ext uri="{FF2B5EF4-FFF2-40B4-BE49-F238E27FC236}">
                      <a16:creationId xmlns:a16="http://schemas.microsoft.com/office/drawing/2014/main" id="{10189F17-0D09-2C61-BEE5-D1949DF11553}"/>
                    </a:ext>
                  </a:extLst>
                </p:cNvPr>
                <p:cNvSpPr txBox="1"/>
                <p:nvPr/>
              </p:nvSpPr>
              <p:spPr>
                <a:xfrm>
                  <a:off x="9576318" y="5814526"/>
                  <a:ext cx="1729961" cy="276999"/>
                </a:xfrm>
                <a:prstGeom prst="rect">
                  <a:avLst/>
                </a:prstGeom>
                <a:solidFill>
                  <a:schemeClr val="accent3"/>
                </a:solidFill>
              </p:spPr>
              <p:txBody>
                <a:bodyPr wrap="none" rtlCol="0">
                  <a:spAutoFit/>
                </a:bodyPr>
                <a:lstStyle/>
                <a:p>
                  <a:pPr algn="ctr"/>
                  <a:r>
                    <a:rPr lang="en-GB" sz="1200" b="1" dirty="0">
                      <a:solidFill>
                        <a:schemeClr val="bg1"/>
                      </a:solidFill>
                    </a:rPr>
                    <a:t>After manual adjustment</a:t>
                  </a:r>
                </a:p>
              </p:txBody>
            </p:sp>
          </p:grpSp>
        </p:grpSp>
        <p:sp>
          <p:nvSpPr>
            <p:cNvPr id="32" name="TextBox 31">
              <a:extLst>
                <a:ext uri="{FF2B5EF4-FFF2-40B4-BE49-F238E27FC236}">
                  <a16:creationId xmlns:a16="http://schemas.microsoft.com/office/drawing/2014/main" id="{1B67B578-9BA4-6CDE-965E-70F39C40CCC5}"/>
                </a:ext>
              </a:extLst>
            </p:cNvPr>
            <p:cNvSpPr txBox="1"/>
            <p:nvPr/>
          </p:nvSpPr>
          <p:spPr>
            <a:xfrm>
              <a:off x="10667706" y="0"/>
              <a:ext cx="1356462" cy="200055"/>
            </a:xfrm>
            <a:prstGeom prst="rect">
              <a:avLst/>
            </a:prstGeom>
            <a:noFill/>
          </p:spPr>
          <p:txBody>
            <a:bodyPr wrap="none" rtlCol="0">
              <a:spAutoFit/>
            </a:bodyPr>
            <a:lstStyle/>
            <a:p>
              <a:r>
                <a:rPr lang="en-GB" sz="700" i="1" dirty="0"/>
                <a:t>Source: LRC Robot by n-actuarial</a:t>
              </a:r>
            </a:p>
          </p:txBody>
        </p:sp>
      </p:grpSp>
    </p:spTree>
    <p:extLst>
      <p:ext uri="{BB962C8B-B14F-4D97-AF65-F5344CB8AC3E}">
        <p14:creationId xmlns:p14="http://schemas.microsoft.com/office/powerpoint/2010/main" val="3466859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14</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4" y="1430206"/>
            <a:ext cx="4793209" cy="330711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cession = function(</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input_policy</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tbl</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data.table</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input_policy</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tbl</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‘Aggregation’:=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cumsum</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(!duplicated(‘</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PolicyNumber</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by = ‘</a:t>
            </a:r>
            <a:r>
              <a:rPr lang="en-GB" sz="1200" b="1" dirty="0" err="1">
                <a:solidFill>
                  <a:schemeClr val="tx1">
                    <a:lumMod val="75000"/>
                    <a:lumOff val="25000"/>
                  </a:schemeClr>
                </a:solidFill>
                <a:latin typeface="Courier New" panose="02070309020205020404" pitchFamily="49" charset="0"/>
                <a:cs typeface="Courier New" panose="02070309020205020404" pitchFamily="49" charset="0"/>
              </a:rPr>
              <a:t>CustomerID</a:t>
            </a:r>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200" b="1" dirty="0">
                <a:solidFill>
                  <a:schemeClr val="tx1">
                    <a:lumMod val="75000"/>
                    <a:lumOff val="25000"/>
                  </a:schemeClr>
                </a:solidFill>
                <a:latin typeface="Courier New" panose="02070309020205020404" pitchFamily="49" charset="0"/>
                <a:cs typeface="Courier New" panose="02070309020205020404" pitchFamily="49" charset="0"/>
              </a:rPr>
              <a:t>}</a:t>
            </a:r>
          </a:p>
        </p:txBody>
      </p:sp>
      <p:grpSp>
        <p:nvGrpSpPr>
          <p:cNvPr id="5" name="Group 4">
            <a:extLst>
              <a:ext uri="{FF2B5EF4-FFF2-40B4-BE49-F238E27FC236}">
                <a16:creationId xmlns:a16="http://schemas.microsoft.com/office/drawing/2014/main" id="{0C5E7131-8A60-2140-51D8-0E63DE4405E8}"/>
              </a:ext>
            </a:extLst>
          </p:cNvPr>
          <p:cNvGrpSpPr/>
          <p:nvPr/>
        </p:nvGrpSpPr>
        <p:grpSpPr>
          <a:xfrm>
            <a:off x="5840964" y="354563"/>
            <a:ext cx="5860439" cy="5247831"/>
            <a:chOff x="5840964" y="354563"/>
            <a:chExt cx="5860439" cy="5247831"/>
          </a:xfrm>
        </p:grpSpPr>
        <p:pic>
          <p:nvPicPr>
            <p:cNvPr id="3" name="Picture 2">
              <a:extLst>
                <a:ext uri="{FF2B5EF4-FFF2-40B4-BE49-F238E27FC236}">
                  <a16:creationId xmlns:a16="http://schemas.microsoft.com/office/drawing/2014/main" id="{A9DE3CF7-A806-75E9-EC5F-C0C4E8A84715}"/>
                </a:ext>
              </a:extLst>
            </p:cNvPr>
            <p:cNvPicPr>
              <a:picLocks noChangeAspect="1"/>
            </p:cNvPicPr>
            <p:nvPr/>
          </p:nvPicPr>
          <p:blipFill rotWithShape="1">
            <a:blip r:embed="rId3"/>
            <a:srcRect l="15957" r="9186"/>
            <a:stretch/>
          </p:blipFill>
          <p:spPr>
            <a:xfrm>
              <a:off x="5840964" y="565137"/>
              <a:ext cx="5812972" cy="5037257"/>
            </a:xfrm>
            <a:prstGeom prst="rect">
              <a:avLst/>
            </a:prstGeom>
          </p:spPr>
        </p:pic>
        <p:sp>
          <p:nvSpPr>
            <p:cNvPr id="15" name="TextBox 14">
              <a:extLst>
                <a:ext uri="{FF2B5EF4-FFF2-40B4-BE49-F238E27FC236}">
                  <a16:creationId xmlns:a16="http://schemas.microsoft.com/office/drawing/2014/main" id="{8C1A8F61-0F58-2B9F-4E27-5ECC847BE4C6}"/>
                </a:ext>
              </a:extLst>
            </p:cNvPr>
            <p:cNvSpPr txBox="1"/>
            <p:nvPr/>
          </p:nvSpPr>
          <p:spPr>
            <a:xfrm>
              <a:off x="10487609" y="354563"/>
              <a:ext cx="1213794" cy="200055"/>
            </a:xfrm>
            <a:prstGeom prst="rect">
              <a:avLst/>
            </a:prstGeom>
            <a:noFill/>
          </p:spPr>
          <p:txBody>
            <a:bodyPr wrap="none" rtlCol="0">
              <a:spAutoFit/>
            </a:bodyPr>
            <a:lstStyle/>
            <a:p>
              <a:r>
                <a:rPr lang="en-GB" sz="700" i="1" dirty="0"/>
                <a:t>Source: </a:t>
              </a:r>
              <a:r>
                <a:rPr lang="en-GB" sz="700" i="1" dirty="0" err="1"/>
                <a:t>ReACC</a:t>
              </a:r>
              <a:r>
                <a:rPr lang="en-GB" sz="700" i="1" dirty="0"/>
                <a:t> by n-actuarial</a:t>
              </a:r>
            </a:p>
          </p:txBody>
        </p:sp>
      </p:grpSp>
    </p:spTree>
    <p:extLst>
      <p:ext uri="{BB962C8B-B14F-4D97-AF65-F5344CB8AC3E}">
        <p14:creationId xmlns:p14="http://schemas.microsoft.com/office/powerpoint/2010/main" val="2700658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0690-E638-088D-B347-FCA1E588F485}"/>
              </a:ext>
            </a:extLst>
          </p:cNvPr>
          <p:cNvSpPr>
            <a:spLocks noGrp="1"/>
          </p:cNvSpPr>
          <p:nvPr>
            <p:ph type="title"/>
          </p:nvPr>
        </p:nvSpPr>
        <p:spPr>
          <a:xfrm>
            <a:off x="838200" y="333483"/>
            <a:ext cx="10515600" cy="1276985"/>
          </a:xfrm>
        </p:spPr>
        <p:txBody>
          <a:bodyPr anchor="ctr">
            <a:normAutofit/>
          </a:bodyPr>
          <a:lstStyle/>
          <a:p>
            <a:r>
              <a:rPr lang="en-US" dirty="0"/>
              <a:t>Content</a:t>
            </a:r>
          </a:p>
        </p:txBody>
      </p:sp>
      <p:sp>
        <p:nvSpPr>
          <p:cNvPr id="4" name="Slide Number Placeholder 3">
            <a:extLst>
              <a:ext uri="{FF2B5EF4-FFF2-40B4-BE49-F238E27FC236}">
                <a16:creationId xmlns:a16="http://schemas.microsoft.com/office/drawing/2014/main" id="{8B054D6B-D41B-D65E-8739-4A028C45B53B}"/>
              </a:ext>
            </a:extLst>
          </p:cNvPr>
          <p:cNvSpPr>
            <a:spLocks noGrp="1"/>
          </p:cNvSpPr>
          <p:nvPr>
            <p:ph type="sldNum" idx="4"/>
          </p:nvPr>
        </p:nvSpPr>
        <p:spPr>
          <a:xfrm>
            <a:off x="5853565" y="6565157"/>
            <a:ext cx="484870" cy="149788"/>
          </a:xfrm>
        </p:spPr>
        <p:txBody>
          <a:bodyPr wrap="square" anchor="ctr">
            <a:normAutofit fontScale="25000" lnSpcReduction="20000"/>
          </a:bodyPr>
          <a:lstStyle/>
          <a:p>
            <a:pPr>
              <a:lnSpc>
                <a:spcPct val="90000"/>
              </a:lnSpc>
              <a:spcAft>
                <a:spcPts val="600"/>
              </a:spcAft>
            </a:pPr>
            <a:fld id="{00000000-1234-1234-1234-123412341234}" type="slidenum">
              <a:rPr lang="en-US" sz="300" smtClean="0"/>
              <a:pPr>
                <a:lnSpc>
                  <a:spcPct val="90000"/>
                </a:lnSpc>
                <a:spcAft>
                  <a:spcPts val="600"/>
                </a:spcAft>
              </a:pPr>
              <a:t>15</a:t>
            </a:fld>
            <a:endParaRPr lang="en-US" sz="300" dirty="0"/>
          </a:p>
        </p:txBody>
      </p:sp>
      <p:graphicFrame>
        <p:nvGraphicFramePr>
          <p:cNvPr id="6" name="Content Placeholder 2">
            <a:extLst>
              <a:ext uri="{FF2B5EF4-FFF2-40B4-BE49-F238E27FC236}">
                <a16:creationId xmlns:a16="http://schemas.microsoft.com/office/drawing/2014/main" id="{FB6FA728-D884-BC76-E935-8099B204C100}"/>
              </a:ext>
            </a:extLst>
          </p:cNvPr>
          <p:cNvGraphicFramePr>
            <a:graphicFrameLocks noGrp="1"/>
          </p:cNvGraphicFramePr>
          <p:nvPr>
            <p:ph sz="quarter" idx="12"/>
            <p:extLst>
              <p:ext uri="{D42A27DB-BD31-4B8C-83A1-F6EECF244321}">
                <p14:modId xmlns:p14="http://schemas.microsoft.com/office/powerpoint/2010/main" val="2531495570"/>
              </p:ext>
            </p:extLst>
          </p:nvPr>
        </p:nvGraphicFramePr>
        <p:xfrm>
          <a:off x="2257796" y="1610468"/>
          <a:ext cx="6655130"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3261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16</a:t>
            </a:fld>
            <a:endParaRPr lang="en-US" sz="1300" dirty="0"/>
          </a:p>
        </p:txBody>
      </p:sp>
      <p:graphicFrame>
        <p:nvGraphicFramePr>
          <p:cNvPr id="2" name="Diagram 1">
            <a:extLst>
              <a:ext uri="{FF2B5EF4-FFF2-40B4-BE49-F238E27FC236}">
                <a16:creationId xmlns:a16="http://schemas.microsoft.com/office/drawing/2014/main" id="{B726CEA9-84BA-D5C2-C809-2C63A1C2AB9F}"/>
              </a:ext>
            </a:extLst>
          </p:cNvPr>
          <p:cNvGraphicFramePr/>
          <p:nvPr>
            <p:extLst>
              <p:ext uri="{D42A27DB-BD31-4B8C-83A1-F6EECF244321}">
                <p14:modId xmlns:p14="http://schemas.microsoft.com/office/powerpoint/2010/main" val="4077657368"/>
              </p:ext>
            </p:extLst>
          </p:nvPr>
        </p:nvGraphicFramePr>
        <p:xfrm>
          <a:off x="2032000" y="71966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6932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17</a:t>
            </a:fld>
            <a:endParaRPr lang="en-US" sz="1300" dirty="0"/>
          </a:p>
        </p:txBody>
      </p:sp>
      <p:sp>
        <p:nvSpPr>
          <p:cNvPr id="7" name="Rectangle 6">
            <a:extLst>
              <a:ext uri="{FF2B5EF4-FFF2-40B4-BE49-F238E27FC236}">
                <a16:creationId xmlns:a16="http://schemas.microsoft.com/office/drawing/2014/main" id="{D82E9BCB-F581-F95C-F857-921DDADDF1C4}"/>
              </a:ext>
            </a:extLst>
          </p:cNvPr>
          <p:cNvSpPr/>
          <p:nvPr/>
        </p:nvSpPr>
        <p:spPr>
          <a:xfrm>
            <a:off x="441265" y="463019"/>
            <a:ext cx="6080833" cy="561120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output$sidebar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&lt;-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renderUI</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sidebarMenu</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("Setup",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"Setup",</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cogs</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("Input",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"Input",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keyboard</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ActuarialAnalysis</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ActuarialAnalysis</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chart-bar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("Accounting",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"Accounting",</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calculator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("Posting",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"Posting",</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file-alt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TrialBalance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TrialBalance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file-invoice-dollar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ChartOfAccount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ChartOfAccount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chart-pie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("Glossary",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"Glossary",</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book</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menuItem</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("IFRS17Doc",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tabName</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"IFRS17Doc",</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icon = icon("</a:t>
            </a:r>
            <a:r>
              <a:rPr lang="en-GB" sz="1400" b="1" dirty="0">
                <a:solidFill>
                  <a:schemeClr val="accent6"/>
                </a:solidFill>
                <a:latin typeface="Courier New" panose="02070309020205020404" pitchFamily="49" charset="0"/>
                <a:cs typeface="Courier New" panose="02070309020205020404" pitchFamily="49" charset="0"/>
              </a:rPr>
              <a:t>file-alt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p:txBody>
      </p:sp>
      <p:grpSp>
        <p:nvGrpSpPr>
          <p:cNvPr id="3" name="Group 2">
            <a:extLst>
              <a:ext uri="{FF2B5EF4-FFF2-40B4-BE49-F238E27FC236}">
                <a16:creationId xmlns:a16="http://schemas.microsoft.com/office/drawing/2014/main" id="{BB6069B3-BA55-C19E-BB18-CE2EC0ECB022}"/>
              </a:ext>
            </a:extLst>
          </p:cNvPr>
          <p:cNvGrpSpPr/>
          <p:nvPr/>
        </p:nvGrpSpPr>
        <p:grpSpPr>
          <a:xfrm>
            <a:off x="7573350" y="610991"/>
            <a:ext cx="3477619" cy="5315265"/>
            <a:chOff x="7573350" y="610991"/>
            <a:chExt cx="3477619" cy="5315265"/>
          </a:xfrm>
        </p:grpSpPr>
        <p:grpSp>
          <p:nvGrpSpPr>
            <p:cNvPr id="2" name="Group 1">
              <a:extLst>
                <a:ext uri="{FF2B5EF4-FFF2-40B4-BE49-F238E27FC236}">
                  <a16:creationId xmlns:a16="http://schemas.microsoft.com/office/drawing/2014/main" id="{15C2ACB9-31EF-1DE4-E5A4-6568B824386B}"/>
                </a:ext>
              </a:extLst>
            </p:cNvPr>
            <p:cNvGrpSpPr/>
            <p:nvPr/>
          </p:nvGrpSpPr>
          <p:grpSpPr>
            <a:xfrm>
              <a:off x="7573350" y="610991"/>
              <a:ext cx="3446104" cy="5315265"/>
              <a:chOff x="6677609" y="861527"/>
              <a:chExt cx="2127379" cy="3281266"/>
            </a:xfrm>
            <a:effectLst>
              <a:outerShdw blurRad="50800" dist="38100" dir="2700000" algn="tl" rotWithShape="0">
                <a:prstClr val="black">
                  <a:alpha val="40000"/>
                </a:prstClr>
              </a:outerShdw>
            </a:effectLst>
          </p:grpSpPr>
          <p:pic>
            <p:nvPicPr>
              <p:cNvPr id="8" name="Picture 7">
                <a:extLst>
                  <a:ext uri="{FF2B5EF4-FFF2-40B4-BE49-F238E27FC236}">
                    <a16:creationId xmlns:a16="http://schemas.microsoft.com/office/drawing/2014/main" id="{151690AA-962D-13E3-95BD-9CA878606AA7}"/>
                  </a:ext>
                </a:extLst>
              </p:cNvPr>
              <p:cNvPicPr>
                <a:picLocks noChangeAspect="1"/>
              </p:cNvPicPr>
              <p:nvPr/>
            </p:nvPicPr>
            <p:blipFill rotWithShape="1">
              <a:blip r:embed="rId3"/>
              <a:srcRect l="1043" t="15710" r="58249" b="34276"/>
              <a:stretch/>
            </p:blipFill>
            <p:spPr>
              <a:xfrm>
                <a:off x="6677609" y="1362269"/>
                <a:ext cx="2127379" cy="2780524"/>
              </a:xfrm>
              <a:prstGeom prst="rect">
                <a:avLst/>
              </a:prstGeom>
              <a:effectLst/>
            </p:spPr>
          </p:pic>
          <p:pic>
            <p:nvPicPr>
              <p:cNvPr id="12" name="Picture 11">
                <a:extLst>
                  <a:ext uri="{FF2B5EF4-FFF2-40B4-BE49-F238E27FC236}">
                    <a16:creationId xmlns:a16="http://schemas.microsoft.com/office/drawing/2014/main" id="{99067DBD-7459-2BFD-947A-86E0F336486E}"/>
                  </a:ext>
                </a:extLst>
              </p:cNvPr>
              <p:cNvPicPr>
                <a:picLocks noChangeAspect="1"/>
              </p:cNvPicPr>
              <p:nvPr/>
            </p:nvPicPr>
            <p:blipFill rotWithShape="1">
              <a:blip r:embed="rId3"/>
              <a:srcRect l="1579" t="270" r="57713" b="90219"/>
              <a:stretch/>
            </p:blipFill>
            <p:spPr>
              <a:xfrm>
                <a:off x="6677609" y="861527"/>
                <a:ext cx="2127379" cy="528735"/>
              </a:xfrm>
              <a:prstGeom prst="rect">
                <a:avLst/>
              </a:prstGeom>
              <a:effectLst/>
            </p:spPr>
          </p:pic>
        </p:grpSp>
        <p:sp>
          <p:nvSpPr>
            <p:cNvPr id="9" name="TextBox 8">
              <a:extLst>
                <a:ext uri="{FF2B5EF4-FFF2-40B4-BE49-F238E27FC236}">
                  <a16:creationId xmlns:a16="http://schemas.microsoft.com/office/drawing/2014/main" id="{6B8A29E8-DE12-DB8C-658C-A5C46025B604}"/>
                </a:ext>
              </a:extLst>
            </p:cNvPr>
            <p:cNvSpPr txBox="1"/>
            <p:nvPr/>
          </p:nvSpPr>
          <p:spPr>
            <a:xfrm>
              <a:off x="9694507" y="5719665"/>
              <a:ext cx="1356462" cy="200055"/>
            </a:xfrm>
            <a:prstGeom prst="rect">
              <a:avLst/>
            </a:prstGeom>
            <a:noFill/>
          </p:spPr>
          <p:txBody>
            <a:bodyPr wrap="none" rtlCol="0">
              <a:spAutoFit/>
            </a:bodyPr>
            <a:lstStyle/>
            <a:p>
              <a:r>
                <a:rPr lang="en-GB" sz="700" i="1" dirty="0"/>
                <a:t>Source: LRC Robot by n-actuarial</a:t>
              </a:r>
            </a:p>
          </p:txBody>
        </p:sp>
      </p:grpSp>
    </p:spTree>
    <p:extLst>
      <p:ext uri="{BB962C8B-B14F-4D97-AF65-F5344CB8AC3E}">
        <p14:creationId xmlns:p14="http://schemas.microsoft.com/office/powerpoint/2010/main" val="566614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0690-E638-088D-B347-FCA1E588F485}"/>
              </a:ext>
            </a:extLst>
          </p:cNvPr>
          <p:cNvSpPr>
            <a:spLocks noGrp="1"/>
          </p:cNvSpPr>
          <p:nvPr>
            <p:ph type="title"/>
          </p:nvPr>
        </p:nvSpPr>
        <p:spPr>
          <a:xfrm>
            <a:off x="838200" y="333483"/>
            <a:ext cx="10515600" cy="1276985"/>
          </a:xfrm>
        </p:spPr>
        <p:txBody>
          <a:bodyPr anchor="ctr">
            <a:normAutofit/>
          </a:bodyPr>
          <a:lstStyle/>
          <a:p>
            <a:r>
              <a:rPr lang="en-US" dirty="0"/>
              <a:t>Content</a:t>
            </a:r>
          </a:p>
        </p:txBody>
      </p:sp>
      <p:sp>
        <p:nvSpPr>
          <p:cNvPr id="4" name="Slide Number Placeholder 3">
            <a:extLst>
              <a:ext uri="{FF2B5EF4-FFF2-40B4-BE49-F238E27FC236}">
                <a16:creationId xmlns:a16="http://schemas.microsoft.com/office/drawing/2014/main" id="{8B054D6B-D41B-D65E-8739-4A028C45B53B}"/>
              </a:ext>
            </a:extLst>
          </p:cNvPr>
          <p:cNvSpPr>
            <a:spLocks noGrp="1"/>
          </p:cNvSpPr>
          <p:nvPr>
            <p:ph type="sldNum" idx="4"/>
          </p:nvPr>
        </p:nvSpPr>
        <p:spPr>
          <a:xfrm>
            <a:off x="5853565" y="6565157"/>
            <a:ext cx="484870" cy="149788"/>
          </a:xfrm>
        </p:spPr>
        <p:txBody>
          <a:bodyPr wrap="square" anchor="ctr">
            <a:normAutofit fontScale="25000" lnSpcReduction="20000"/>
          </a:bodyPr>
          <a:lstStyle/>
          <a:p>
            <a:pPr>
              <a:lnSpc>
                <a:spcPct val="90000"/>
              </a:lnSpc>
              <a:spcAft>
                <a:spcPts val="600"/>
              </a:spcAft>
            </a:pPr>
            <a:fld id="{00000000-1234-1234-1234-123412341234}" type="slidenum">
              <a:rPr lang="en-US" sz="300" smtClean="0"/>
              <a:pPr>
                <a:lnSpc>
                  <a:spcPct val="90000"/>
                </a:lnSpc>
                <a:spcAft>
                  <a:spcPts val="600"/>
                </a:spcAft>
              </a:pPr>
              <a:t>18</a:t>
            </a:fld>
            <a:endParaRPr lang="en-US" sz="300" dirty="0"/>
          </a:p>
        </p:txBody>
      </p:sp>
      <p:graphicFrame>
        <p:nvGraphicFramePr>
          <p:cNvPr id="6" name="Content Placeholder 2">
            <a:extLst>
              <a:ext uri="{FF2B5EF4-FFF2-40B4-BE49-F238E27FC236}">
                <a16:creationId xmlns:a16="http://schemas.microsoft.com/office/drawing/2014/main" id="{FB6FA728-D884-BC76-E935-8099B204C100}"/>
              </a:ext>
            </a:extLst>
          </p:cNvPr>
          <p:cNvGraphicFramePr>
            <a:graphicFrameLocks noGrp="1"/>
          </p:cNvGraphicFramePr>
          <p:nvPr>
            <p:ph sz="quarter" idx="12"/>
            <p:extLst>
              <p:ext uri="{D42A27DB-BD31-4B8C-83A1-F6EECF244321}">
                <p14:modId xmlns:p14="http://schemas.microsoft.com/office/powerpoint/2010/main" val="783258494"/>
              </p:ext>
            </p:extLst>
          </p:nvPr>
        </p:nvGraphicFramePr>
        <p:xfrm>
          <a:off x="2257796" y="1610468"/>
          <a:ext cx="6655130"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1289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fld id="{00000000-1234-1234-1234-123412341234}" type="slidenum">
              <a:rPr lang="en-US" smtClean="0"/>
              <a:pPr/>
              <a:t>19</a:t>
            </a:fld>
            <a:endParaRPr lang="en-US" sz="1300" dirty="0"/>
          </a:p>
        </p:txBody>
      </p:sp>
      <p:graphicFrame>
        <p:nvGraphicFramePr>
          <p:cNvPr id="5" name="Table 4">
            <a:extLst>
              <a:ext uri="{FF2B5EF4-FFF2-40B4-BE49-F238E27FC236}">
                <a16:creationId xmlns:a16="http://schemas.microsoft.com/office/drawing/2014/main" id="{B8904317-A32E-160A-128F-7A58EF924A19}"/>
              </a:ext>
            </a:extLst>
          </p:cNvPr>
          <p:cNvGraphicFramePr>
            <a:graphicFrameLocks noGrp="1"/>
          </p:cNvGraphicFramePr>
          <p:nvPr>
            <p:extLst>
              <p:ext uri="{D42A27DB-BD31-4B8C-83A1-F6EECF244321}">
                <p14:modId xmlns:p14="http://schemas.microsoft.com/office/powerpoint/2010/main" val="2853561851"/>
              </p:ext>
            </p:extLst>
          </p:nvPr>
        </p:nvGraphicFramePr>
        <p:xfrm>
          <a:off x="5335054" y="1157670"/>
          <a:ext cx="6290891" cy="3899529"/>
        </p:xfrm>
        <a:graphic>
          <a:graphicData uri="http://schemas.openxmlformats.org/drawingml/2006/table">
            <a:tbl>
              <a:tblPr firstRow="1" firstCol="1" bandRow="1">
                <a:tableStyleId>{5C22544A-7EE6-4342-B048-85BDC9FD1C3A}</a:tableStyleId>
              </a:tblPr>
              <a:tblGrid>
                <a:gridCol w="1513615">
                  <a:extLst>
                    <a:ext uri="{9D8B030D-6E8A-4147-A177-3AD203B41FA5}">
                      <a16:colId xmlns:a16="http://schemas.microsoft.com/office/drawing/2014/main" val="3581508178"/>
                    </a:ext>
                  </a:extLst>
                </a:gridCol>
                <a:gridCol w="1194319">
                  <a:extLst>
                    <a:ext uri="{9D8B030D-6E8A-4147-A177-3AD203B41FA5}">
                      <a16:colId xmlns:a16="http://schemas.microsoft.com/office/drawing/2014/main" val="1308177759"/>
                    </a:ext>
                  </a:extLst>
                </a:gridCol>
                <a:gridCol w="1194319">
                  <a:extLst>
                    <a:ext uri="{9D8B030D-6E8A-4147-A177-3AD203B41FA5}">
                      <a16:colId xmlns:a16="http://schemas.microsoft.com/office/drawing/2014/main" val="2369790578"/>
                    </a:ext>
                  </a:extLst>
                </a:gridCol>
                <a:gridCol w="1194319">
                  <a:extLst>
                    <a:ext uri="{9D8B030D-6E8A-4147-A177-3AD203B41FA5}">
                      <a16:colId xmlns:a16="http://schemas.microsoft.com/office/drawing/2014/main" val="2465526811"/>
                    </a:ext>
                  </a:extLst>
                </a:gridCol>
                <a:gridCol w="1194319">
                  <a:extLst>
                    <a:ext uri="{9D8B030D-6E8A-4147-A177-3AD203B41FA5}">
                      <a16:colId xmlns:a16="http://schemas.microsoft.com/office/drawing/2014/main" val="1442882142"/>
                    </a:ext>
                  </a:extLst>
                </a:gridCol>
              </a:tblGrid>
              <a:tr h="468114">
                <a:tc>
                  <a:txBody>
                    <a:bodyPr/>
                    <a:lstStyle/>
                    <a:p>
                      <a:pPr algn="ctr">
                        <a:lnSpc>
                          <a:spcPct val="107000"/>
                        </a:lnSpc>
                        <a:spcAft>
                          <a:spcPts val="800"/>
                        </a:spcAft>
                      </a:pPr>
                      <a:r>
                        <a:rPr lang="en-US" sz="1200" b="0" dirty="0">
                          <a:effectLst/>
                          <a:latin typeface="+mn-lt"/>
                        </a:rPr>
                        <a:t>Data Size (no. of rows)</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No. of CPU</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Time (sec)</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Memory (MB)</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Relative (time)</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2501402602"/>
                  </a:ext>
                </a:extLst>
              </a:tr>
              <a:tr h="228761">
                <a:tc rowSpan="3">
                  <a:txBody>
                    <a:bodyPr/>
                    <a:lstStyle/>
                    <a:p>
                      <a:pPr algn="ctr">
                        <a:lnSpc>
                          <a:spcPct val="107000"/>
                        </a:lnSpc>
                        <a:spcAft>
                          <a:spcPts val="800"/>
                        </a:spcAft>
                      </a:pPr>
                      <a:r>
                        <a:rPr lang="en-US" sz="1200" b="0" dirty="0">
                          <a:effectLst/>
                          <a:latin typeface="+mn-lt"/>
                        </a:rPr>
                        <a:t>10,000</a:t>
                      </a:r>
                      <a:endParaRPr lang="en-MY" sz="1200" b="0" dirty="0">
                        <a:effectLst/>
                        <a:latin typeface="+mn-lt"/>
                        <a:ea typeface="SimSun" panose="02010600030101010101" pitchFamily="2" charset="-122"/>
                        <a:cs typeface="Cordia New" panose="020B0304020202020204" pitchFamily="34" charset="-34"/>
                      </a:endParaRPr>
                    </a:p>
                  </a:txBody>
                  <a:tcPr marL="80570" marR="80570" marT="40285" marB="40285" anchor="ctr"/>
                </a:tc>
                <a:tc>
                  <a:txBody>
                    <a:bodyPr/>
                    <a:lstStyle/>
                    <a:p>
                      <a:pPr algn="ctr">
                        <a:lnSpc>
                          <a:spcPct val="107000"/>
                        </a:lnSpc>
                        <a:spcAft>
                          <a:spcPts val="800"/>
                        </a:spcAft>
                      </a:pPr>
                      <a:r>
                        <a:rPr lang="en-US" sz="1200" b="0" dirty="0">
                          <a:effectLst/>
                          <a:latin typeface="+mn-lt"/>
                        </a:rPr>
                        <a:t>4</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10.74</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2,104.0</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90304421"/>
                  </a:ext>
                </a:extLst>
              </a:tr>
              <a:tr h="228761">
                <a:tc vMerge="1">
                  <a:txBody>
                    <a:bodyPr/>
                    <a:lstStyle/>
                    <a:p>
                      <a:endParaRPr lang="en-GB"/>
                    </a:p>
                  </a:txBody>
                  <a:tcPr/>
                </a:tc>
                <a:tc>
                  <a:txBody>
                    <a:bodyPr/>
                    <a:lstStyle/>
                    <a:p>
                      <a:pPr algn="ctr">
                        <a:lnSpc>
                          <a:spcPct val="107000"/>
                        </a:lnSpc>
                        <a:spcAft>
                          <a:spcPts val="800"/>
                        </a:spcAft>
                      </a:pPr>
                      <a:r>
                        <a:rPr lang="en-US" sz="1200" b="0" dirty="0">
                          <a:effectLst/>
                          <a:latin typeface="+mn-lt"/>
                        </a:rPr>
                        <a:t>8</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9.36</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2,239.2</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1.15x</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1820872082"/>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12</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8.99</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2,123.9</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1.19x</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3293341989"/>
                  </a:ext>
                </a:extLst>
              </a:tr>
              <a:tr h="228761">
                <a:tc rowSpan="3">
                  <a:txBody>
                    <a:bodyPr/>
                    <a:lstStyle/>
                    <a:p>
                      <a:pPr algn="ctr">
                        <a:lnSpc>
                          <a:spcPct val="107000"/>
                        </a:lnSpc>
                        <a:spcAft>
                          <a:spcPts val="800"/>
                        </a:spcAft>
                      </a:pPr>
                      <a:r>
                        <a:rPr lang="en-US" sz="1200" b="0">
                          <a:effectLst/>
                          <a:latin typeface="+mn-lt"/>
                        </a:rPr>
                        <a:t>50,000</a:t>
                      </a:r>
                      <a:endParaRPr lang="en-MY" sz="1200" b="0">
                        <a:effectLst/>
                        <a:latin typeface="+mn-lt"/>
                        <a:ea typeface="SimSun" panose="02010600030101010101" pitchFamily="2" charset="-122"/>
                        <a:cs typeface="Cordia New" panose="020B0304020202020204" pitchFamily="34" charset="-34"/>
                      </a:endParaRPr>
                    </a:p>
                  </a:txBody>
                  <a:tcPr marL="80570" marR="80570" marT="40285" marB="40285" anchor="ctr"/>
                </a:tc>
                <a:tc>
                  <a:txBody>
                    <a:bodyPr/>
                    <a:lstStyle/>
                    <a:p>
                      <a:pPr algn="ctr">
                        <a:lnSpc>
                          <a:spcPct val="107000"/>
                        </a:lnSpc>
                        <a:spcAft>
                          <a:spcPts val="800"/>
                        </a:spcAft>
                      </a:pPr>
                      <a:r>
                        <a:rPr lang="en-US" sz="1200" b="0">
                          <a:effectLst/>
                          <a:latin typeface="+mn-lt"/>
                        </a:rPr>
                        <a:t>4</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14.11</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8,205.3</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1254427621"/>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8</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13.13</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8,479.6</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1.07x</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1317486634"/>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12</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13.10</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8,559.6</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1.08x</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153274493"/>
                  </a:ext>
                </a:extLst>
              </a:tr>
              <a:tr h="228761">
                <a:tc rowSpan="3">
                  <a:txBody>
                    <a:bodyPr/>
                    <a:lstStyle/>
                    <a:p>
                      <a:pPr algn="ctr">
                        <a:lnSpc>
                          <a:spcPct val="107000"/>
                        </a:lnSpc>
                        <a:spcAft>
                          <a:spcPts val="800"/>
                        </a:spcAft>
                      </a:pPr>
                      <a:r>
                        <a:rPr lang="en-US" sz="1200" b="0" dirty="0">
                          <a:effectLst/>
                          <a:latin typeface="+mn-lt"/>
                        </a:rPr>
                        <a:t>100,000</a:t>
                      </a:r>
                      <a:endParaRPr lang="en-MY" sz="1200" b="0" dirty="0">
                        <a:effectLst/>
                        <a:latin typeface="+mn-lt"/>
                        <a:ea typeface="SimSun" panose="02010600030101010101" pitchFamily="2" charset="-122"/>
                        <a:cs typeface="Cordia New" panose="020B0304020202020204" pitchFamily="34" charset="-34"/>
                      </a:endParaRPr>
                    </a:p>
                  </a:txBody>
                  <a:tcPr marL="80570" marR="80570" marT="40285" marB="40285" anchor="ctr"/>
                </a:tc>
                <a:tc>
                  <a:txBody>
                    <a:bodyPr/>
                    <a:lstStyle/>
                    <a:p>
                      <a:pPr algn="ctr">
                        <a:lnSpc>
                          <a:spcPct val="107000"/>
                        </a:lnSpc>
                        <a:spcAft>
                          <a:spcPts val="800"/>
                        </a:spcAft>
                      </a:pPr>
                      <a:r>
                        <a:rPr lang="en-US" sz="1200" b="0">
                          <a:effectLst/>
                          <a:latin typeface="+mn-lt"/>
                        </a:rPr>
                        <a:t>4</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21.59</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16,547.5</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990201878"/>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8</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20.05</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16,125.1</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1.08x</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559315035"/>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12</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19.89</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15,849.7</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1.09x</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890771772"/>
                  </a:ext>
                </a:extLst>
              </a:tr>
              <a:tr h="228761">
                <a:tc rowSpan="3">
                  <a:txBody>
                    <a:bodyPr/>
                    <a:lstStyle/>
                    <a:p>
                      <a:pPr algn="ctr">
                        <a:lnSpc>
                          <a:spcPct val="107000"/>
                        </a:lnSpc>
                        <a:spcAft>
                          <a:spcPts val="800"/>
                        </a:spcAft>
                      </a:pPr>
                      <a:r>
                        <a:rPr lang="en-US" sz="1200" b="0">
                          <a:effectLst/>
                          <a:latin typeface="+mn-lt"/>
                        </a:rPr>
                        <a:t>300,000</a:t>
                      </a:r>
                      <a:endParaRPr lang="en-MY" sz="1200" b="0">
                        <a:effectLst/>
                        <a:latin typeface="+mn-lt"/>
                        <a:ea typeface="SimSun" panose="02010600030101010101" pitchFamily="2" charset="-122"/>
                        <a:cs typeface="Cordia New" panose="020B0304020202020204" pitchFamily="34" charset="-34"/>
                      </a:endParaRPr>
                    </a:p>
                  </a:txBody>
                  <a:tcPr marL="80570" marR="80570" marT="40285" marB="40285" anchor="ctr"/>
                </a:tc>
                <a:tc>
                  <a:txBody>
                    <a:bodyPr/>
                    <a:lstStyle/>
                    <a:p>
                      <a:pPr algn="ctr">
                        <a:lnSpc>
                          <a:spcPct val="107000"/>
                        </a:lnSpc>
                        <a:spcAft>
                          <a:spcPts val="800"/>
                        </a:spcAft>
                      </a:pPr>
                      <a:r>
                        <a:rPr lang="en-US" sz="1200" b="0">
                          <a:effectLst/>
                          <a:latin typeface="+mn-lt"/>
                        </a:rPr>
                        <a:t>4</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44.86</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47,662.3</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306978151"/>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8</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44.86</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48,182.6</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1.00x</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524528685"/>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12</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44.67</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48,421.6</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1.00x</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4257106256"/>
                  </a:ext>
                </a:extLst>
              </a:tr>
              <a:tr h="228761">
                <a:tc rowSpan="3">
                  <a:txBody>
                    <a:bodyPr/>
                    <a:lstStyle/>
                    <a:p>
                      <a:pPr algn="ctr">
                        <a:lnSpc>
                          <a:spcPct val="107000"/>
                        </a:lnSpc>
                        <a:spcAft>
                          <a:spcPts val="800"/>
                        </a:spcAft>
                      </a:pPr>
                      <a:r>
                        <a:rPr lang="en-US" sz="1200" b="0">
                          <a:effectLst/>
                          <a:latin typeface="+mn-lt"/>
                        </a:rPr>
                        <a:t>500,000</a:t>
                      </a:r>
                      <a:endParaRPr lang="en-MY" sz="1200" b="0">
                        <a:effectLst/>
                        <a:latin typeface="+mn-lt"/>
                        <a:ea typeface="SimSun" panose="02010600030101010101" pitchFamily="2" charset="-122"/>
                        <a:cs typeface="Cordia New" panose="020B0304020202020204" pitchFamily="34" charset="-34"/>
                      </a:endParaRPr>
                    </a:p>
                  </a:txBody>
                  <a:tcPr marL="80570" marR="80570" marT="40285" marB="40285" anchor="ctr"/>
                </a:tc>
                <a:tc>
                  <a:txBody>
                    <a:bodyPr/>
                    <a:lstStyle/>
                    <a:p>
                      <a:pPr algn="ctr">
                        <a:lnSpc>
                          <a:spcPct val="107000"/>
                        </a:lnSpc>
                        <a:spcAft>
                          <a:spcPts val="800"/>
                        </a:spcAft>
                      </a:pPr>
                      <a:r>
                        <a:rPr lang="en-US" sz="1200" b="0">
                          <a:effectLst/>
                          <a:latin typeface="+mn-lt"/>
                        </a:rPr>
                        <a:t>4</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77.27</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57,552.0</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2033707555"/>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8</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78.76</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57,366.9</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0.98x</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2342490558"/>
                  </a:ext>
                </a:extLst>
              </a:tr>
              <a:tr h="228761">
                <a:tc vMerge="1">
                  <a:txBody>
                    <a:bodyPr/>
                    <a:lstStyle/>
                    <a:p>
                      <a:endParaRPr lang="en-GB"/>
                    </a:p>
                  </a:txBody>
                  <a:tcPr/>
                </a:tc>
                <a:tc>
                  <a:txBody>
                    <a:bodyPr/>
                    <a:lstStyle/>
                    <a:p>
                      <a:pPr algn="ctr">
                        <a:lnSpc>
                          <a:spcPct val="107000"/>
                        </a:lnSpc>
                        <a:spcAft>
                          <a:spcPts val="800"/>
                        </a:spcAft>
                      </a:pPr>
                      <a:r>
                        <a:rPr lang="en-US" sz="1200" b="0">
                          <a:effectLst/>
                          <a:latin typeface="+mn-lt"/>
                        </a:rPr>
                        <a:t>12</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77.33</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a:effectLst/>
                          <a:latin typeface="+mn-lt"/>
                        </a:rPr>
                        <a:t>59,538.8</a:t>
                      </a:r>
                      <a:endParaRPr lang="en-MY" sz="1200" b="0">
                        <a:effectLst/>
                        <a:latin typeface="+mn-lt"/>
                        <a:ea typeface="SimSun" panose="02010600030101010101" pitchFamily="2" charset="-122"/>
                        <a:cs typeface="Cordia New" panose="020B0304020202020204" pitchFamily="34" charset="-34"/>
                      </a:endParaRPr>
                    </a:p>
                  </a:txBody>
                  <a:tcPr marL="60428" marR="60428" marT="0" marB="0" anchor="ctr"/>
                </a:tc>
                <a:tc>
                  <a:txBody>
                    <a:bodyPr/>
                    <a:lstStyle/>
                    <a:p>
                      <a:pPr algn="ctr">
                        <a:lnSpc>
                          <a:spcPct val="107000"/>
                        </a:lnSpc>
                        <a:spcAft>
                          <a:spcPts val="800"/>
                        </a:spcAft>
                      </a:pPr>
                      <a:r>
                        <a:rPr lang="en-US" sz="1200" b="0" dirty="0">
                          <a:effectLst/>
                          <a:latin typeface="+mn-lt"/>
                        </a:rPr>
                        <a:t>1.00x</a:t>
                      </a:r>
                      <a:endParaRPr lang="en-MY" sz="1200" b="0" dirty="0">
                        <a:effectLst/>
                        <a:latin typeface="+mn-lt"/>
                        <a:ea typeface="SimSun" panose="02010600030101010101" pitchFamily="2" charset="-122"/>
                        <a:cs typeface="Cordia New" panose="020B0304020202020204" pitchFamily="34" charset="-34"/>
                      </a:endParaRPr>
                    </a:p>
                  </a:txBody>
                  <a:tcPr marL="60428" marR="60428" marT="0" marB="0" anchor="ctr"/>
                </a:tc>
                <a:extLst>
                  <a:ext uri="{0D108BD9-81ED-4DB2-BD59-A6C34878D82A}">
                    <a16:rowId xmlns:a16="http://schemas.microsoft.com/office/drawing/2014/main" val="3984794732"/>
                  </a:ext>
                </a:extLst>
              </a:tr>
            </a:tbl>
          </a:graphicData>
        </a:graphic>
      </p:graphicFrame>
      <p:sp>
        <p:nvSpPr>
          <p:cNvPr id="13" name="TextBox 12">
            <a:extLst>
              <a:ext uri="{FF2B5EF4-FFF2-40B4-BE49-F238E27FC236}">
                <a16:creationId xmlns:a16="http://schemas.microsoft.com/office/drawing/2014/main" id="{51B5A00E-79B3-B745-6746-BE5782982EA1}"/>
              </a:ext>
            </a:extLst>
          </p:cNvPr>
          <p:cNvSpPr txBox="1"/>
          <p:nvPr/>
        </p:nvSpPr>
        <p:spPr>
          <a:xfrm>
            <a:off x="5240696" y="5109094"/>
            <a:ext cx="3075265" cy="276999"/>
          </a:xfrm>
          <a:prstGeom prst="rect">
            <a:avLst/>
          </a:prstGeom>
          <a:noFill/>
        </p:spPr>
        <p:txBody>
          <a:bodyPr wrap="none" rtlCol="0">
            <a:spAutoFit/>
          </a:bodyPr>
          <a:lstStyle/>
          <a:p>
            <a:r>
              <a:rPr lang="en-GB" sz="1200" i="1" dirty="0"/>
              <a:t>Table: Sample of R Shiny App performance test </a:t>
            </a:r>
          </a:p>
        </p:txBody>
      </p:sp>
      <p:grpSp>
        <p:nvGrpSpPr>
          <p:cNvPr id="8" name="Group 7">
            <a:extLst>
              <a:ext uri="{FF2B5EF4-FFF2-40B4-BE49-F238E27FC236}">
                <a16:creationId xmlns:a16="http://schemas.microsoft.com/office/drawing/2014/main" id="{857550E7-073C-BF82-D9FA-0400B5A1AEAB}"/>
              </a:ext>
            </a:extLst>
          </p:cNvPr>
          <p:cNvGrpSpPr/>
          <p:nvPr/>
        </p:nvGrpSpPr>
        <p:grpSpPr>
          <a:xfrm>
            <a:off x="457200" y="1269109"/>
            <a:ext cx="4686300" cy="3676650"/>
            <a:chOff x="371475" y="304800"/>
            <a:chExt cx="4686300" cy="3676650"/>
          </a:xfrm>
        </p:grpSpPr>
        <p:sp>
          <p:nvSpPr>
            <p:cNvPr id="7" name="TextBox 6">
              <a:extLst>
                <a:ext uri="{FF2B5EF4-FFF2-40B4-BE49-F238E27FC236}">
                  <a16:creationId xmlns:a16="http://schemas.microsoft.com/office/drawing/2014/main" id="{03C7BDFD-4B1C-4489-980B-7B52589A1B1E}"/>
                </a:ext>
              </a:extLst>
            </p:cNvPr>
            <p:cNvSpPr txBox="1"/>
            <p:nvPr/>
          </p:nvSpPr>
          <p:spPr>
            <a:xfrm>
              <a:off x="371475" y="304800"/>
              <a:ext cx="4686300" cy="3046988"/>
            </a:xfrm>
            <a:prstGeom prst="rect">
              <a:avLst/>
            </a:prstGeom>
            <a:noFill/>
          </p:spPr>
          <p:txBody>
            <a:bodyPr wrap="square" rtlCol="0">
              <a:spAutoFit/>
            </a:bodyPr>
            <a:lstStyle/>
            <a:p>
              <a:pPr marL="342900" indent="-342900">
                <a:buAutoNum type="arabicPeriod"/>
              </a:pPr>
              <a:r>
                <a:rPr lang="en-GB" sz="1600" dirty="0"/>
                <a:t>Run R Shiny app via </a:t>
              </a:r>
              <a:r>
                <a:rPr lang="en-GB" sz="1600" b="1" dirty="0" err="1">
                  <a:latin typeface="Courier New" panose="02070309020205020404" pitchFamily="49" charset="0"/>
                  <a:cs typeface="Courier New" panose="02070309020205020404" pitchFamily="49" charset="0"/>
                </a:rPr>
                <a:t>profvis</a:t>
              </a:r>
              <a:r>
                <a:rPr lang="en-GB" sz="1600" dirty="0"/>
                <a:t> R package</a:t>
              </a:r>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a:p>
              <a:pPr marL="342900" indent="-342900">
                <a:buAutoNum type="arabicPeriod"/>
              </a:pPr>
              <a:r>
                <a:rPr lang="en-GB" sz="1600" dirty="0"/>
                <a:t>Interact with R Shiny app, and then close</a:t>
              </a:r>
            </a:p>
            <a:p>
              <a:pPr marL="342900" indent="-342900">
                <a:buAutoNum type="arabicPeriod"/>
              </a:pPr>
              <a:endParaRPr lang="en-GB" sz="1600" dirty="0"/>
            </a:p>
            <a:p>
              <a:pPr marL="342900" indent="-342900">
                <a:buAutoNum type="arabicPeriod"/>
              </a:pPr>
              <a:r>
                <a:rPr lang="en-GB" sz="1600" dirty="0"/>
                <a:t>Load profile</a:t>
              </a:r>
            </a:p>
            <a:p>
              <a:endParaRPr lang="en-GB" sz="1600" dirty="0"/>
            </a:p>
            <a:p>
              <a:pPr marL="342900" indent="-342900">
                <a:buAutoNum type="arabicPeriod"/>
              </a:pPr>
              <a:endParaRPr lang="en-GB" sz="1600" dirty="0"/>
            </a:p>
          </p:txBody>
        </p:sp>
        <p:sp>
          <p:nvSpPr>
            <p:cNvPr id="9" name="Rectangle 8">
              <a:extLst>
                <a:ext uri="{FF2B5EF4-FFF2-40B4-BE49-F238E27FC236}">
                  <a16:creationId xmlns:a16="http://schemas.microsoft.com/office/drawing/2014/main" id="{316EB08D-538F-6369-0AE1-FD813AB799D2}"/>
                </a:ext>
              </a:extLst>
            </p:cNvPr>
            <p:cNvSpPr/>
            <p:nvPr/>
          </p:nvSpPr>
          <p:spPr>
            <a:xfrm>
              <a:off x="479365" y="733425"/>
              <a:ext cx="4473635" cy="1076325"/>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library(</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profvis</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a:p>
              <a:endParaRPr lang="en-GB" sz="1400" b="1" dirty="0">
                <a:solidFill>
                  <a:schemeClr val="tx1">
                    <a:lumMod val="75000"/>
                    <a:lumOff val="25000"/>
                  </a:schemeClr>
                </a:solidFill>
                <a:latin typeface="Courier New" panose="02070309020205020404" pitchFamily="49" charset="0"/>
                <a:cs typeface="Courier New" panose="02070309020205020404" pitchFamily="49" charset="0"/>
              </a:endParaRPr>
            </a:p>
            <a:p>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profvis</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runApp</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R_shiny_app_dir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p>
            <a:p>
              <a:r>
                <a:rPr lang="en-GB" sz="1400" b="1" dirty="0">
                  <a:solidFill>
                    <a:schemeClr val="tx1">
                      <a:lumMod val="75000"/>
                      <a:lumOff val="25000"/>
                    </a:schemeClr>
                  </a:solidFill>
                  <a:latin typeface="Courier New" panose="02070309020205020404" pitchFamily="49" charset="0"/>
                  <a:cs typeface="Courier New" panose="02070309020205020404" pitchFamily="49" charset="0"/>
                </a:rPr>
                <a:t>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prof_output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profile_dir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p:txBody>
        </p:sp>
        <p:sp>
          <p:nvSpPr>
            <p:cNvPr id="12" name="Rectangle 11">
              <a:extLst>
                <a:ext uri="{FF2B5EF4-FFF2-40B4-BE49-F238E27FC236}">
                  <a16:creationId xmlns:a16="http://schemas.microsoft.com/office/drawing/2014/main" id="{4C3AA733-4C88-95A8-780A-4033CCA20285}"/>
                </a:ext>
              </a:extLst>
            </p:cNvPr>
            <p:cNvSpPr/>
            <p:nvPr/>
          </p:nvSpPr>
          <p:spPr>
            <a:xfrm>
              <a:off x="479365" y="2905125"/>
              <a:ext cx="4473635" cy="1076325"/>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profvis</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prof_input</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 = 		        	‘/</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output_dir</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r>
                <a:rPr lang="en-GB" sz="1400" b="1" dirty="0" err="1">
                  <a:solidFill>
                    <a:schemeClr val="tx1">
                      <a:lumMod val="75000"/>
                      <a:lumOff val="25000"/>
                    </a:schemeClr>
                  </a:solidFill>
                  <a:latin typeface="Courier New" panose="02070309020205020404" pitchFamily="49" charset="0"/>
                  <a:cs typeface="Courier New" panose="02070309020205020404" pitchFamily="49" charset="0"/>
                </a:rPr>
                <a:t>profile.Rprof</a:t>
              </a:r>
              <a:r>
                <a:rPr lang="en-GB" sz="1400" b="1" dirty="0">
                  <a:solidFill>
                    <a:schemeClr val="tx1">
                      <a:lumMod val="75000"/>
                      <a:lumOff val="25000"/>
                    </a:schemeClr>
                  </a:solidFill>
                  <a:latin typeface="Courier New" panose="02070309020205020404" pitchFamily="49" charset="0"/>
                  <a:cs typeface="Courier New" panose="02070309020205020404" pitchFamily="49" charset="0"/>
                </a:rPr>
                <a:t>’)</a:t>
              </a:r>
            </a:p>
          </p:txBody>
        </p:sp>
      </p:grpSp>
    </p:spTree>
    <p:extLst>
      <p:ext uri="{BB962C8B-B14F-4D97-AF65-F5344CB8AC3E}">
        <p14:creationId xmlns:p14="http://schemas.microsoft.com/office/powerpoint/2010/main" val="109415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0690-E638-088D-B347-FCA1E588F485}"/>
              </a:ext>
            </a:extLst>
          </p:cNvPr>
          <p:cNvSpPr>
            <a:spLocks noGrp="1"/>
          </p:cNvSpPr>
          <p:nvPr>
            <p:ph type="title"/>
          </p:nvPr>
        </p:nvSpPr>
        <p:spPr>
          <a:xfrm>
            <a:off x="838200" y="333483"/>
            <a:ext cx="10515600" cy="1276985"/>
          </a:xfrm>
        </p:spPr>
        <p:txBody>
          <a:bodyPr anchor="ctr">
            <a:normAutofit/>
          </a:bodyPr>
          <a:lstStyle/>
          <a:p>
            <a:r>
              <a:rPr lang="en-US" dirty="0"/>
              <a:t>Content</a:t>
            </a:r>
          </a:p>
        </p:txBody>
      </p:sp>
      <p:sp>
        <p:nvSpPr>
          <p:cNvPr id="4" name="Slide Number Placeholder 3">
            <a:extLst>
              <a:ext uri="{FF2B5EF4-FFF2-40B4-BE49-F238E27FC236}">
                <a16:creationId xmlns:a16="http://schemas.microsoft.com/office/drawing/2014/main" id="{8B054D6B-D41B-D65E-8739-4A028C45B53B}"/>
              </a:ext>
            </a:extLst>
          </p:cNvPr>
          <p:cNvSpPr>
            <a:spLocks noGrp="1"/>
          </p:cNvSpPr>
          <p:nvPr>
            <p:ph type="sldNum" idx="4"/>
          </p:nvPr>
        </p:nvSpPr>
        <p:spPr>
          <a:xfrm>
            <a:off x="5853565" y="6565157"/>
            <a:ext cx="484870" cy="149788"/>
          </a:xfrm>
        </p:spPr>
        <p:txBody>
          <a:bodyPr wrap="square" anchor="ctr">
            <a:normAutofit fontScale="25000" lnSpcReduction="20000"/>
          </a:bodyPr>
          <a:lstStyle/>
          <a:p>
            <a:pPr>
              <a:lnSpc>
                <a:spcPct val="90000"/>
              </a:lnSpc>
              <a:spcAft>
                <a:spcPts val="600"/>
              </a:spcAft>
            </a:pPr>
            <a:fld id="{00000000-1234-1234-1234-123412341234}" type="slidenum">
              <a:rPr lang="en-US" sz="300" smtClean="0"/>
              <a:pPr>
                <a:lnSpc>
                  <a:spcPct val="90000"/>
                </a:lnSpc>
                <a:spcAft>
                  <a:spcPts val="600"/>
                </a:spcAft>
              </a:pPr>
              <a:t>20</a:t>
            </a:fld>
            <a:endParaRPr lang="en-US" sz="300" dirty="0"/>
          </a:p>
        </p:txBody>
      </p:sp>
      <p:graphicFrame>
        <p:nvGraphicFramePr>
          <p:cNvPr id="6" name="Content Placeholder 2">
            <a:extLst>
              <a:ext uri="{FF2B5EF4-FFF2-40B4-BE49-F238E27FC236}">
                <a16:creationId xmlns:a16="http://schemas.microsoft.com/office/drawing/2014/main" id="{FB6FA728-D884-BC76-E935-8099B204C100}"/>
              </a:ext>
            </a:extLst>
          </p:cNvPr>
          <p:cNvGraphicFramePr>
            <a:graphicFrameLocks noGrp="1"/>
          </p:cNvGraphicFramePr>
          <p:nvPr>
            <p:ph sz="quarter" idx="12"/>
            <p:extLst>
              <p:ext uri="{D42A27DB-BD31-4B8C-83A1-F6EECF244321}">
                <p14:modId xmlns:p14="http://schemas.microsoft.com/office/powerpoint/2010/main" val="1754877693"/>
              </p:ext>
            </p:extLst>
          </p:nvPr>
        </p:nvGraphicFramePr>
        <p:xfrm>
          <a:off x="2257796" y="1610468"/>
          <a:ext cx="6655130"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2564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7DC4A9-A15E-8769-3878-0DCFB766668C}"/>
              </a:ext>
            </a:extLst>
          </p:cNvPr>
          <p:cNvPicPr>
            <a:picLocks noChangeAspect="1"/>
          </p:cNvPicPr>
          <p:nvPr/>
        </p:nvPicPr>
        <p:blipFill rotWithShape="1">
          <a:blip r:embed="rId3"/>
          <a:srcRect l="247"/>
          <a:stretch/>
        </p:blipFill>
        <p:spPr>
          <a:xfrm>
            <a:off x="120650" y="119708"/>
            <a:ext cx="11950700" cy="6020097"/>
          </a:xfrm>
          <a:prstGeom prst="rect">
            <a:avLst/>
          </a:prstGeom>
          <a:noFill/>
        </p:spPr>
      </p:pic>
      <p:sp>
        <p:nvSpPr>
          <p:cNvPr id="4" name="Slide Number Placeholder 3" hidden="1">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pPr>
              <a:spcAft>
                <a:spcPts val="600"/>
              </a:spcAft>
            </a:pPr>
            <a:fld id="{00000000-1234-1234-1234-123412341234}" type="slidenum">
              <a:rPr lang="en-US" smtClean="0"/>
              <a:pPr>
                <a:spcAft>
                  <a:spcPts val="600"/>
                </a:spcAft>
              </a:pPr>
              <a:t>21</a:t>
            </a:fld>
            <a:endParaRPr lang="en-US"/>
          </a:p>
        </p:txBody>
      </p:sp>
      <p:sp>
        <p:nvSpPr>
          <p:cNvPr id="6" name="TextBox 5">
            <a:extLst>
              <a:ext uri="{FF2B5EF4-FFF2-40B4-BE49-F238E27FC236}">
                <a16:creationId xmlns:a16="http://schemas.microsoft.com/office/drawing/2014/main" id="{947ED2B7-B994-F6A9-0332-2D2104F1F63C}"/>
              </a:ext>
            </a:extLst>
          </p:cNvPr>
          <p:cNvSpPr txBox="1"/>
          <p:nvPr/>
        </p:nvSpPr>
        <p:spPr>
          <a:xfrm>
            <a:off x="102638" y="5934269"/>
            <a:ext cx="1343638" cy="200055"/>
          </a:xfrm>
          <a:prstGeom prst="rect">
            <a:avLst/>
          </a:prstGeom>
          <a:noFill/>
        </p:spPr>
        <p:txBody>
          <a:bodyPr wrap="none" rtlCol="0">
            <a:spAutoFit/>
          </a:bodyPr>
          <a:lstStyle/>
          <a:p>
            <a:r>
              <a:rPr lang="en-GB" sz="700" i="1" dirty="0"/>
              <a:t>Source: LRC Robot by n-actuarial</a:t>
            </a:r>
          </a:p>
        </p:txBody>
      </p:sp>
    </p:spTree>
    <p:extLst>
      <p:ext uri="{BB962C8B-B14F-4D97-AF65-F5344CB8AC3E}">
        <p14:creationId xmlns:p14="http://schemas.microsoft.com/office/powerpoint/2010/main" val="3803312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4EE335-AC2A-F188-DBC2-3A60389C3250}"/>
              </a:ext>
            </a:extLst>
          </p:cNvPr>
          <p:cNvPicPr>
            <a:picLocks noChangeAspect="1"/>
          </p:cNvPicPr>
          <p:nvPr/>
        </p:nvPicPr>
        <p:blipFill>
          <a:blip r:embed="rId3"/>
          <a:stretch>
            <a:fillRect/>
          </a:stretch>
        </p:blipFill>
        <p:spPr>
          <a:xfrm>
            <a:off x="120650" y="97266"/>
            <a:ext cx="11950700" cy="6064980"/>
          </a:xfrm>
          <a:prstGeom prst="rect">
            <a:avLst/>
          </a:prstGeom>
          <a:noFill/>
        </p:spPr>
      </p:pic>
      <p:sp>
        <p:nvSpPr>
          <p:cNvPr id="4" name="Slide Number Placeholder 3" hidden="1">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pPr>
              <a:spcAft>
                <a:spcPts val="600"/>
              </a:spcAft>
            </a:pPr>
            <a:fld id="{00000000-1234-1234-1234-123412341234}" type="slidenum">
              <a:rPr lang="en-US" smtClean="0"/>
              <a:pPr>
                <a:spcAft>
                  <a:spcPts val="600"/>
                </a:spcAft>
              </a:pPr>
              <a:t>22</a:t>
            </a:fld>
            <a:endParaRPr lang="en-US"/>
          </a:p>
        </p:txBody>
      </p:sp>
      <p:sp>
        <p:nvSpPr>
          <p:cNvPr id="6" name="TextBox 5">
            <a:extLst>
              <a:ext uri="{FF2B5EF4-FFF2-40B4-BE49-F238E27FC236}">
                <a16:creationId xmlns:a16="http://schemas.microsoft.com/office/drawing/2014/main" id="{8628D968-8D65-76A5-ECFF-D640A53FF7C5}"/>
              </a:ext>
            </a:extLst>
          </p:cNvPr>
          <p:cNvSpPr txBox="1"/>
          <p:nvPr/>
        </p:nvSpPr>
        <p:spPr>
          <a:xfrm>
            <a:off x="65315" y="5971591"/>
            <a:ext cx="1317990" cy="200055"/>
          </a:xfrm>
          <a:prstGeom prst="rect">
            <a:avLst/>
          </a:prstGeom>
          <a:noFill/>
        </p:spPr>
        <p:txBody>
          <a:bodyPr wrap="none" rtlCol="0">
            <a:spAutoFit/>
          </a:bodyPr>
          <a:lstStyle/>
          <a:p>
            <a:r>
              <a:rPr lang="en-GB" sz="700" i="1" dirty="0"/>
              <a:t>Source: LIC Robot by n-actuarial</a:t>
            </a:r>
          </a:p>
        </p:txBody>
      </p:sp>
    </p:spTree>
    <p:extLst>
      <p:ext uri="{BB962C8B-B14F-4D97-AF65-F5344CB8AC3E}">
        <p14:creationId xmlns:p14="http://schemas.microsoft.com/office/powerpoint/2010/main" val="2006601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67CC63-74F1-787D-0311-06411E76A35B}"/>
              </a:ext>
            </a:extLst>
          </p:cNvPr>
          <p:cNvPicPr>
            <a:picLocks noChangeAspect="1"/>
          </p:cNvPicPr>
          <p:nvPr/>
        </p:nvPicPr>
        <p:blipFill>
          <a:blip r:embed="rId3"/>
          <a:stretch>
            <a:fillRect/>
          </a:stretch>
        </p:blipFill>
        <p:spPr>
          <a:xfrm>
            <a:off x="120650" y="186897"/>
            <a:ext cx="11950700" cy="5885719"/>
          </a:xfrm>
          <a:prstGeom prst="rect">
            <a:avLst/>
          </a:prstGeom>
          <a:noFill/>
        </p:spPr>
      </p:pic>
      <p:sp>
        <p:nvSpPr>
          <p:cNvPr id="4" name="Slide Number Placeholder 3" hidden="1">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pPr>
              <a:spcAft>
                <a:spcPts val="600"/>
              </a:spcAft>
            </a:pPr>
            <a:fld id="{00000000-1234-1234-1234-123412341234}" type="slidenum">
              <a:rPr lang="en-US" smtClean="0"/>
              <a:pPr>
                <a:spcAft>
                  <a:spcPts val="600"/>
                </a:spcAft>
              </a:pPr>
              <a:t>23</a:t>
            </a:fld>
            <a:endParaRPr lang="en-US"/>
          </a:p>
        </p:txBody>
      </p:sp>
      <p:sp>
        <p:nvSpPr>
          <p:cNvPr id="6" name="TextBox 5">
            <a:extLst>
              <a:ext uri="{FF2B5EF4-FFF2-40B4-BE49-F238E27FC236}">
                <a16:creationId xmlns:a16="http://schemas.microsoft.com/office/drawing/2014/main" id="{2ABD9C55-9CF2-7C2A-97D7-F69164C42B85}"/>
              </a:ext>
            </a:extLst>
          </p:cNvPr>
          <p:cNvSpPr txBox="1"/>
          <p:nvPr/>
        </p:nvSpPr>
        <p:spPr>
          <a:xfrm>
            <a:off x="139960" y="5850293"/>
            <a:ext cx="1213794" cy="200055"/>
          </a:xfrm>
          <a:prstGeom prst="rect">
            <a:avLst/>
          </a:prstGeom>
          <a:noFill/>
        </p:spPr>
        <p:txBody>
          <a:bodyPr wrap="none" rtlCol="0">
            <a:spAutoFit/>
          </a:bodyPr>
          <a:lstStyle/>
          <a:p>
            <a:r>
              <a:rPr lang="en-GB" sz="700" i="1" dirty="0"/>
              <a:t>Source: </a:t>
            </a:r>
            <a:r>
              <a:rPr lang="en-GB" sz="700" i="1" dirty="0" err="1"/>
              <a:t>ReACC</a:t>
            </a:r>
            <a:r>
              <a:rPr lang="en-GB" sz="700" i="1" dirty="0"/>
              <a:t> by n-actuarial</a:t>
            </a:r>
          </a:p>
        </p:txBody>
      </p:sp>
    </p:spTree>
    <p:extLst>
      <p:ext uri="{BB962C8B-B14F-4D97-AF65-F5344CB8AC3E}">
        <p14:creationId xmlns:p14="http://schemas.microsoft.com/office/powerpoint/2010/main" val="1140230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5C4D19-2C6A-D0F4-EFB8-FED55A502558}"/>
              </a:ext>
            </a:extLst>
          </p:cNvPr>
          <p:cNvPicPr>
            <a:picLocks noChangeAspect="1"/>
          </p:cNvPicPr>
          <p:nvPr/>
        </p:nvPicPr>
        <p:blipFill>
          <a:blip r:embed="rId3"/>
          <a:stretch>
            <a:fillRect/>
          </a:stretch>
        </p:blipFill>
        <p:spPr>
          <a:xfrm>
            <a:off x="122353" y="68263"/>
            <a:ext cx="11947294" cy="6122987"/>
          </a:xfrm>
          <a:prstGeom prst="rect">
            <a:avLst/>
          </a:prstGeom>
          <a:noFill/>
        </p:spPr>
      </p:pic>
      <p:sp>
        <p:nvSpPr>
          <p:cNvPr id="4" name="Slide Number Placeholder 3" hidden="1">
            <a:extLst>
              <a:ext uri="{FF2B5EF4-FFF2-40B4-BE49-F238E27FC236}">
                <a16:creationId xmlns:a16="http://schemas.microsoft.com/office/drawing/2014/main" id="{158874E0-5DB2-714B-BF14-ACAAF98D83E5}"/>
              </a:ext>
            </a:extLst>
          </p:cNvPr>
          <p:cNvSpPr>
            <a:spLocks noGrp="1"/>
          </p:cNvSpPr>
          <p:nvPr>
            <p:ph type="sldNum" idx="4"/>
          </p:nvPr>
        </p:nvSpPr>
        <p:spPr/>
        <p:txBody>
          <a:bodyPr/>
          <a:lstStyle/>
          <a:p>
            <a:pPr>
              <a:spcAft>
                <a:spcPts val="600"/>
              </a:spcAft>
            </a:pPr>
            <a:fld id="{00000000-1234-1234-1234-123412341234}" type="slidenum">
              <a:rPr lang="en-US" smtClean="0"/>
              <a:pPr>
                <a:spcAft>
                  <a:spcPts val="600"/>
                </a:spcAft>
              </a:pPr>
              <a:t>24</a:t>
            </a:fld>
            <a:endParaRPr lang="en-US"/>
          </a:p>
        </p:txBody>
      </p:sp>
      <p:sp>
        <p:nvSpPr>
          <p:cNvPr id="6" name="TextBox 5">
            <a:extLst>
              <a:ext uri="{FF2B5EF4-FFF2-40B4-BE49-F238E27FC236}">
                <a16:creationId xmlns:a16="http://schemas.microsoft.com/office/drawing/2014/main" id="{5A5E02A3-2565-8F9F-3690-F3474B4FF3A6}"/>
              </a:ext>
            </a:extLst>
          </p:cNvPr>
          <p:cNvSpPr txBox="1"/>
          <p:nvPr/>
        </p:nvSpPr>
        <p:spPr>
          <a:xfrm>
            <a:off x="121299" y="130627"/>
            <a:ext cx="1300356" cy="200055"/>
          </a:xfrm>
          <a:prstGeom prst="rect">
            <a:avLst/>
          </a:prstGeom>
          <a:noFill/>
        </p:spPr>
        <p:txBody>
          <a:bodyPr wrap="none" rtlCol="0">
            <a:spAutoFit/>
          </a:bodyPr>
          <a:lstStyle/>
          <a:p>
            <a:r>
              <a:rPr lang="en-GB" sz="700" i="1" dirty="0"/>
              <a:t>Source: </a:t>
            </a:r>
            <a:r>
              <a:rPr lang="en-GB" sz="700" i="1" dirty="0" err="1"/>
              <a:t>RiskHeat</a:t>
            </a:r>
            <a:r>
              <a:rPr lang="en-GB" sz="700" i="1" dirty="0"/>
              <a:t> by n-actuarial</a:t>
            </a:r>
          </a:p>
        </p:txBody>
      </p:sp>
    </p:spTree>
    <p:extLst>
      <p:ext uri="{BB962C8B-B14F-4D97-AF65-F5344CB8AC3E}">
        <p14:creationId xmlns:p14="http://schemas.microsoft.com/office/powerpoint/2010/main" val="181246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144D-DA3F-574A-928A-DC71FF825780}"/>
              </a:ext>
            </a:extLst>
          </p:cNvPr>
          <p:cNvSpPr>
            <a:spLocks noGrp="1"/>
          </p:cNvSpPr>
          <p:nvPr>
            <p:ph type="title"/>
          </p:nvPr>
        </p:nvSpPr>
        <p:spPr>
          <a:xfrm>
            <a:off x="1324386" y="1770532"/>
            <a:ext cx="5725696" cy="2183951"/>
          </a:xfrm>
        </p:spPr>
        <p:txBody>
          <a:bodyPr/>
          <a:lstStyle/>
          <a:p>
            <a:r>
              <a:rPr lang="en-US" b="1" dirty="0"/>
              <a:t>Thank You</a:t>
            </a:r>
          </a:p>
        </p:txBody>
      </p:sp>
      <p:sp>
        <p:nvSpPr>
          <p:cNvPr id="3" name="Slide Number Placeholder 2">
            <a:extLst>
              <a:ext uri="{FF2B5EF4-FFF2-40B4-BE49-F238E27FC236}">
                <a16:creationId xmlns:a16="http://schemas.microsoft.com/office/drawing/2014/main" id="{DB4BF667-D0AA-2E41-9639-78616D3C1FC4}"/>
              </a:ext>
            </a:extLst>
          </p:cNvPr>
          <p:cNvSpPr>
            <a:spLocks noGrp="1"/>
          </p:cNvSpPr>
          <p:nvPr>
            <p:ph type="sldNum" idx="4"/>
          </p:nvPr>
        </p:nvSpPr>
        <p:spPr/>
        <p:txBody>
          <a:bodyPr/>
          <a:lstStyle/>
          <a:p>
            <a:fld id="{00000000-1234-1234-1234-123412341234}" type="slidenum">
              <a:rPr lang="en-US" smtClean="0"/>
              <a:pPr/>
              <a:t>25</a:t>
            </a:fld>
            <a:endParaRPr lang="en-US" sz="1300" dirty="0"/>
          </a:p>
        </p:txBody>
      </p:sp>
      <p:sp>
        <p:nvSpPr>
          <p:cNvPr id="4" name="Text Placeholder 3">
            <a:extLst>
              <a:ext uri="{FF2B5EF4-FFF2-40B4-BE49-F238E27FC236}">
                <a16:creationId xmlns:a16="http://schemas.microsoft.com/office/drawing/2014/main" id="{B686FB23-3184-BB48-A82C-A07B47AAFA14}"/>
              </a:ext>
            </a:extLst>
          </p:cNvPr>
          <p:cNvSpPr>
            <a:spLocks noGrp="1"/>
          </p:cNvSpPr>
          <p:nvPr>
            <p:ph type="body" sz="quarter" idx="10"/>
          </p:nvPr>
        </p:nvSpPr>
        <p:spPr>
          <a:xfrm>
            <a:off x="1417632" y="5350638"/>
            <a:ext cx="5632450" cy="550862"/>
          </a:xfrm>
        </p:spPr>
        <p:txBody>
          <a:bodyPr/>
          <a:lstStyle/>
          <a:p>
            <a:r>
              <a:rPr lang="en-US" dirty="0"/>
              <a:t>June 2022</a:t>
            </a:r>
          </a:p>
        </p:txBody>
      </p:sp>
      <p:sp>
        <p:nvSpPr>
          <p:cNvPr id="5" name="Text Placeholder 4">
            <a:extLst>
              <a:ext uri="{FF2B5EF4-FFF2-40B4-BE49-F238E27FC236}">
                <a16:creationId xmlns:a16="http://schemas.microsoft.com/office/drawing/2014/main" id="{DD1CCC51-3D6F-0A4D-B034-E802ED8A631F}"/>
              </a:ext>
            </a:extLst>
          </p:cNvPr>
          <p:cNvSpPr>
            <a:spLocks noGrp="1"/>
          </p:cNvSpPr>
          <p:nvPr>
            <p:ph type="body" sz="quarter" idx="11"/>
          </p:nvPr>
        </p:nvSpPr>
        <p:spPr>
          <a:xfrm>
            <a:off x="7477125" y="2081323"/>
            <a:ext cx="1976158" cy="349625"/>
          </a:xfrm>
        </p:spPr>
        <p:txBody>
          <a:bodyPr>
            <a:normAutofit fontScale="92500" lnSpcReduction="20000"/>
          </a:bodyPr>
          <a:lstStyle/>
          <a:p>
            <a:endParaRPr lang="en-US" dirty="0"/>
          </a:p>
        </p:txBody>
      </p:sp>
      <p:sp>
        <p:nvSpPr>
          <p:cNvPr id="6" name="Text Placeholder 5">
            <a:extLst>
              <a:ext uri="{FF2B5EF4-FFF2-40B4-BE49-F238E27FC236}">
                <a16:creationId xmlns:a16="http://schemas.microsoft.com/office/drawing/2014/main" id="{8D226386-DB4E-8647-8440-D0412E20F139}"/>
              </a:ext>
            </a:extLst>
          </p:cNvPr>
          <p:cNvSpPr>
            <a:spLocks noGrp="1"/>
          </p:cNvSpPr>
          <p:nvPr>
            <p:ph type="body" sz="quarter" idx="12"/>
          </p:nvPr>
        </p:nvSpPr>
        <p:spPr>
          <a:xfrm>
            <a:off x="7477125" y="2457191"/>
            <a:ext cx="4275137" cy="349626"/>
          </a:xfrm>
        </p:spPr>
        <p:txBody>
          <a:bodyPr>
            <a:normAutofit lnSpcReduction="10000"/>
          </a:bodyPr>
          <a:lstStyle/>
          <a:p>
            <a:endParaRPr lang="en-US" dirty="0"/>
          </a:p>
        </p:txBody>
      </p:sp>
      <p:sp>
        <p:nvSpPr>
          <p:cNvPr id="7" name="Text Placeholder 6">
            <a:extLst>
              <a:ext uri="{FF2B5EF4-FFF2-40B4-BE49-F238E27FC236}">
                <a16:creationId xmlns:a16="http://schemas.microsoft.com/office/drawing/2014/main" id="{730BE391-FA8F-984B-A834-B96DAA0A8528}"/>
              </a:ext>
            </a:extLst>
          </p:cNvPr>
          <p:cNvSpPr>
            <a:spLocks noGrp="1"/>
          </p:cNvSpPr>
          <p:nvPr>
            <p:ph type="body" sz="quarter" idx="13"/>
          </p:nvPr>
        </p:nvSpPr>
        <p:spPr>
          <a:xfrm>
            <a:off x="7477125" y="3076406"/>
            <a:ext cx="1976158" cy="349625"/>
          </a:xfrm>
        </p:spPr>
        <p:txBody>
          <a:bodyPr>
            <a:normAutofit fontScale="92500" lnSpcReduction="20000"/>
          </a:bodyPr>
          <a:lstStyle/>
          <a:p>
            <a:r>
              <a:rPr lang="en-US" dirty="0"/>
              <a:t>PRESENTERS:</a:t>
            </a:r>
          </a:p>
        </p:txBody>
      </p:sp>
      <p:sp>
        <p:nvSpPr>
          <p:cNvPr id="8" name="Text Placeholder 7">
            <a:extLst>
              <a:ext uri="{FF2B5EF4-FFF2-40B4-BE49-F238E27FC236}">
                <a16:creationId xmlns:a16="http://schemas.microsoft.com/office/drawing/2014/main" id="{3F2CA967-ECDF-8845-8C57-888294513C63}"/>
              </a:ext>
            </a:extLst>
          </p:cNvPr>
          <p:cNvSpPr>
            <a:spLocks noGrp="1"/>
          </p:cNvSpPr>
          <p:nvPr>
            <p:ph type="body" sz="quarter" idx="14"/>
          </p:nvPr>
        </p:nvSpPr>
        <p:spPr>
          <a:xfrm>
            <a:off x="7477125" y="3426032"/>
            <a:ext cx="4275137" cy="2625144"/>
          </a:xfrm>
        </p:spPr>
        <p:txBody>
          <a:bodyPr>
            <a:normAutofit/>
          </a:bodyPr>
          <a:lstStyle/>
          <a:p>
            <a:r>
              <a:rPr lang="en-US" sz="2400" b="1" dirty="0"/>
              <a:t>Nicholas Yeo Chee Lek </a:t>
            </a:r>
            <a:br>
              <a:rPr lang="en-US" dirty="0"/>
            </a:br>
            <a:r>
              <a:rPr lang="en-US" sz="1800" dirty="0"/>
              <a:t>FIA FASM FSA FSAS FSAT</a:t>
            </a:r>
          </a:p>
          <a:p>
            <a:r>
              <a:rPr lang="en-US" sz="1800" dirty="0"/>
              <a:t>Founder and Actuary of </a:t>
            </a:r>
            <a:br>
              <a:rPr lang="en-US" sz="1800" dirty="0"/>
            </a:br>
            <a:r>
              <a:rPr lang="en-US" sz="1800" dirty="0"/>
              <a:t>Nicholas Actuarial Solutions</a:t>
            </a:r>
          </a:p>
          <a:p>
            <a:endParaRPr lang="en-US" dirty="0"/>
          </a:p>
          <a:p>
            <a:r>
              <a:rPr lang="en-US" sz="2400" b="1" dirty="0"/>
              <a:t>Debbie </a:t>
            </a:r>
            <a:r>
              <a:rPr lang="en-US" sz="2400" b="1" dirty="0" err="1"/>
              <a:t>Ooi</a:t>
            </a:r>
            <a:r>
              <a:rPr lang="en-US" sz="2400" b="1" dirty="0"/>
              <a:t> (Min </a:t>
            </a:r>
            <a:r>
              <a:rPr lang="en-US" sz="2400" b="1" dirty="0" err="1"/>
              <a:t>Jyeh</a:t>
            </a:r>
            <a:r>
              <a:rPr lang="en-US" sz="2400" b="1" dirty="0"/>
              <a:t>)</a:t>
            </a:r>
            <a:br>
              <a:rPr lang="en-US" dirty="0"/>
            </a:br>
            <a:r>
              <a:rPr lang="en-US" sz="1800" dirty="0"/>
              <a:t>Actuarial Analyst of </a:t>
            </a:r>
            <a:br>
              <a:rPr lang="en-US" sz="1800" dirty="0"/>
            </a:br>
            <a:r>
              <a:rPr lang="en-US" sz="1800" dirty="0"/>
              <a:t>Nicholas Actuarial Solutions</a:t>
            </a:r>
            <a:endParaRPr lang="en-US" dirty="0"/>
          </a:p>
        </p:txBody>
      </p:sp>
    </p:spTree>
    <p:extLst>
      <p:ext uri="{BB962C8B-B14F-4D97-AF65-F5344CB8AC3E}">
        <p14:creationId xmlns:p14="http://schemas.microsoft.com/office/powerpoint/2010/main" val="1953482627"/>
      </p:ext>
    </p:extLst>
  </p:cSld>
  <p:clrMapOvr>
    <a:masterClrMapping/>
  </p:clrMapOvr>
</p:sld>
</file>

<file path=ppt/theme/theme1.xml><?xml version="1.0" encoding="utf-8"?>
<a:theme xmlns:a="http://schemas.openxmlformats.org/drawingml/2006/main" name="SOA_presentation_template">
  <a:themeElements>
    <a:clrScheme name="SOA Brand Colors">
      <a:dk1>
        <a:srgbClr val="000000"/>
      </a:dk1>
      <a:lt1>
        <a:sysClr val="window" lastClr="FFFFFF"/>
      </a:lt1>
      <a:dk2>
        <a:srgbClr val="024D7C"/>
      </a:dk2>
      <a:lt2>
        <a:srgbClr val="BEBBBA"/>
      </a:lt2>
      <a:accent1>
        <a:srgbClr val="024D7C"/>
      </a:accent1>
      <a:accent2>
        <a:srgbClr val="77C4D5"/>
      </a:accent2>
      <a:accent3>
        <a:srgbClr val="D23138"/>
      </a:accent3>
      <a:accent4>
        <a:srgbClr val="FDCE07"/>
      </a:accent4>
      <a:accent5>
        <a:srgbClr val="BABF33"/>
      </a:accent5>
      <a:accent6>
        <a:srgbClr val="E27F26"/>
      </a:accent6>
      <a:hlink>
        <a:srgbClr val="D23138"/>
      </a:hlink>
      <a:folHlink>
        <a:srgbClr val="77C4D5"/>
      </a:folHlink>
    </a:clrScheme>
    <a:fontScheme name="SOA Brand Fonts">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A420DED-2B51-B349-AC68-55C5A7B47DE2}" vid="{749E6D58-9F36-BF41-B512-6B7DB0A451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0743B8C807C1499725CD436C9C5401" ma:contentTypeVersion="15" ma:contentTypeDescription="Create a new document." ma:contentTypeScope="" ma:versionID="90b9704012cf20d1bd415a224559d452">
  <xsd:schema xmlns:xsd="http://www.w3.org/2001/XMLSchema" xmlns:xs="http://www.w3.org/2001/XMLSchema" xmlns:p="http://schemas.microsoft.com/office/2006/metadata/properties" xmlns:ns2="33f3a28c-d4a4-43f3-acf2-096847690363" xmlns:ns3="6c800677-4840-4502-9571-4097817a4e97" targetNamespace="http://schemas.microsoft.com/office/2006/metadata/properties" ma:root="true" ma:fieldsID="8e3e4446f08a7608396c8a7ebd7bce14" ns2:_="" ns3:_="">
    <xsd:import namespace="33f3a28c-d4a4-43f3-acf2-096847690363"/>
    <xsd:import namespace="6c800677-4840-4502-9571-4097817a4e9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_x0062_tu6"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f3a28c-d4a4-43f3-acf2-0968476903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x0062_tu6" ma:index="20" nillable="true" ma:displayName="Person or Group" ma:list="UserInfo" ma:internalName="_x0062_tu6">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c800677-4840-4502-9571-4097817a4e9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33f3a28c-d4a4-43f3-acf2-096847690363" xsi:nil="true"/>
    <_x0062_tu6 xmlns="33f3a28c-d4a4-43f3-acf2-096847690363">
      <UserInfo>
        <DisplayName/>
        <AccountId xsi:nil="true"/>
        <AccountType/>
      </UserInfo>
    </_x0062_tu6>
    <SharedWithUsers xmlns="6c800677-4840-4502-9571-4097817a4e97">
      <UserInfo>
        <DisplayName/>
        <AccountId xsi:nil="true"/>
        <AccountType/>
      </UserInfo>
    </SharedWithUsers>
  </documentManagement>
</p:properties>
</file>

<file path=customXml/itemProps1.xml><?xml version="1.0" encoding="utf-8"?>
<ds:datastoreItem xmlns:ds="http://schemas.openxmlformats.org/officeDocument/2006/customXml" ds:itemID="{BB5601A4-BB78-443C-8379-8072493017D9}">
  <ds:schemaRefs>
    <ds:schemaRef ds:uri="http://schemas.microsoft.com/sharepoint/v3/contenttype/forms"/>
  </ds:schemaRefs>
</ds:datastoreItem>
</file>

<file path=customXml/itemProps2.xml><?xml version="1.0" encoding="utf-8"?>
<ds:datastoreItem xmlns:ds="http://schemas.openxmlformats.org/officeDocument/2006/customXml" ds:itemID="{B0DE8D45-4C91-40D7-BFCF-57BADA74F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f3a28c-d4a4-43f3-acf2-096847690363"/>
    <ds:schemaRef ds:uri="6c800677-4840-4502-9571-4097817a4e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41CD24-500F-489B-8A36-E1CDA0308861}">
  <ds:schemaRefs>
    <ds:schemaRef ds:uri="http://schemas.microsoft.com/office/2006/metadata/properties"/>
    <ds:schemaRef ds:uri="http://schemas.microsoft.com/office/infopath/2007/PartnerControls"/>
    <ds:schemaRef ds:uri="33f3a28c-d4a4-43f3-acf2-096847690363"/>
    <ds:schemaRef ds:uri="6c800677-4840-4502-9571-4097817a4e97"/>
  </ds:schemaRefs>
</ds:datastoreItem>
</file>

<file path=docProps/app.xml><?xml version="1.0" encoding="utf-8"?>
<Properties xmlns="http://schemas.openxmlformats.org/officeDocument/2006/extended-properties" xmlns:vt="http://schemas.openxmlformats.org/officeDocument/2006/docPropsVTypes">
  <Template/>
  <TotalTime>2226</TotalTime>
  <Words>1775</Words>
  <Application>Microsoft Office PowerPoint</Application>
  <PresentationFormat>Widescreen</PresentationFormat>
  <Paragraphs>384</Paragraphs>
  <Slides>25</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Courier New</vt:lpstr>
      <vt:lpstr>SOA_presentation_template</vt:lpstr>
      <vt:lpstr>Developing Actuarial Applications Using R Shiny</vt:lpstr>
      <vt:lpstr>SOA Antitrust Compliance Guidelines</vt:lpstr>
      <vt:lpstr>Presentation Disclaimer</vt:lpstr>
      <vt:lpstr>Content</vt:lpstr>
      <vt:lpstr>Content</vt:lpstr>
      <vt:lpstr>How R Shiny Works?</vt:lpstr>
      <vt:lpstr>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Content</vt:lpstr>
      <vt:lpstr>PowerPoint Presentation</vt:lpstr>
      <vt:lpstr>PowerPoint Presentation</vt:lpstr>
      <vt:lpstr>Content</vt:lpstr>
      <vt:lpstr>PowerPoint Presentation</vt:lpstr>
      <vt:lpstr>Content</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Wojcik</dc:creator>
  <cp:lastModifiedBy>Debbie M. J. Ooi</cp:lastModifiedBy>
  <cp:revision>101</cp:revision>
  <cp:lastPrinted>2015-07-27T19:55:15Z</cp:lastPrinted>
  <dcterms:created xsi:type="dcterms:W3CDTF">2019-07-02T19:27:58Z</dcterms:created>
  <dcterms:modified xsi:type="dcterms:W3CDTF">2022-06-07T00:31:41Z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569500</vt:r8>
  </property>
  <property fmtid="{D5CDD505-2E9C-101B-9397-08002B2CF9AE}" pid="3" name="ContentTypeId">
    <vt:lpwstr>0x010100250743B8C807C1499725CD436C9C5401</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